
<file path=[Content_Types].xml><?xml version="1.0" encoding="utf-8"?>
<Types xmlns="http://schemas.openxmlformats.org/package/2006/content-types">
  <Default Extension="xml" ContentType="application/xml"/>
  <Default Extension="rels" ContentType="application/vnd.openxmlformats-package.relationships+xml"/>
  <Default Extension="jpg" ContentType="image/jpeg"/>
  <Default Extension="png" ContentType="image/png"/>
  <Override PartName="/docProps/app.xml" ContentType="application/vnd.openxmlformats-officedocument.extended-properties+xml"/>
  <Override PartName="/ppt/slideLayouts/slideLayout3.xml" ContentType="application/vnd.openxmlformats-officedocument.presentationml.slideLayout+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theme/theme1.xml" ContentType="application/vnd.openxmlformats-officedocument.theme+xml"/>
  <Override PartName="/ppt/theme/theme2.xml" ContentType="application/vnd.openxmlformats-officedocument.theme+xml"/>
  <Override PartName="/ppt/presProps.xml" ContentType="application/vnd.openxmlformats-officedocument.presentationml.presProps+xml"/>
  <Override PartName="/ppt/tableStyles.xml" ContentType="application/vnd.openxmlformats-officedocument.presentationml.tableStyles+xml"/>
  <Override PartName="/docProps/core.xml" ContentType="application/vnd.openxmlformats-package.core-properties+xml"/>
  <Override PartName="/docProps/custom.xml" ContentType="application/vnd.openxmlformats-officedocument.custom-properties+xml"/>
  <Override PartName="/ppt/presentation.xml" ContentType="application/vnd.openxmlformats-officedocument.presentationml.presentation.main+xml"/>
  <Override PartName="/ppt/viewProps.xml" ContentType="application/vnd.openxmlformats-officedocument.presentationml.viewProps+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Types>
</file>

<file path=_rels/.rels><?xml version="1.0" encoding="UTF-8"?><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package/2006/relationships/metadata/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p="http://schemas.openxmlformats.org/presentationml/2006/main" xmlns:r="http://schemas.openxmlformats.org/officeDocument/2006/relationships" saveSubsetFonts="1">
  <p:sldMasterIdLst>
    <p:sldMasterId id="2147483685"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Lst>
  <p:sldSz cx="10799763" cy="7199313"/>
  <p:notesSz cx="6858000" cy="9144000"/>
  <p:defaultTextStyle>
    <a:defPPr>
      <a:defRPr lang="en-US"/>
    </a:defPPr>
    <a:lvl1pPr algn="l" defTabSz="457200" eaLnBrk="1" hangingPunct="1" latinLnBrk="0" marL="0" rtl="0">
      <a:defRPr kern="1200" sz="1800">
        <a:solidFill>
          <a:schemeClr val="tx1"/>
        </a:solidFill>
        <a:latin typeface="+mn-lt"/>
        <a:ea typeface="+mn-ea"/>
        <a:cs typeface="+mn-cs"/>
      </a:defRPr>
    </a:lvl1pPr>
    <a:lvl2pPr algn="l" defTabSz="457200" eaLnBrk="1" hangingPunct="1" latinLnBrk="0" marL="457200" rtl="0">
      <a:defRPr kern="1200" sz="1800">
        <a:solidFill>
          <a:schemeClr val="tx1"/>
        </a:solidFill>
        <a:latin typeface="+mn-lt"/>
        <a:ea typeface="+mn-ea"/>
        <a:cs typeface="+mn-cs"/>
      </a:defRPr>
    </a:lvl2pPr>
    <a:lvl3pPr algn="l" defTabSz="457200" eaLnBrk="1" hangingPunct="1" latinLnBrk="0" marL="914400" rtl="0">
      <a:defRPr kern="1200" sz="1800">
        <a:solidFill>
          <a:schemeClr val="tx1"/>
        </a:solidFill>
        <a:latin typeface="+mn-lt"/>
        <a:ea typeface="+mn-ea"/>
        <a:cs typeface="+mn-cs"/>
      </a:defRPr>
    </a:lvl3pPr>
    <a:lvl4pPr algn="l" defTabSz="457200" eaLnBrk="1" hangingPunct="1" latinLnBrk="0" marL="1371600" rtl="0">
      <a:defRPr kern="1200" sz="1800">
        <a:solidFill>
          <a:schemeClr val="tx1"/>
        </a:solidFill>
        <a:latin typeface="+mn-lt"/>
        <a:ea typeface="+mn-ea"/>
        <a:cs typeface="+mn-cs"/>
      </a:defRPr>
    </a:lvl4pPr>
    <a:lvl5pPr algn="l" defTabSz="457200" eaLnBrk="1" hangingPunct="1" latinLnBrk="0" marL="1828800" rtl="0">
      <a:defRPr kern="1200" sz="1800">
        <a:solidFill>
          <a:schemeClr val="tx1"/>
        </a:solidFill>
        <a:latin typeface="+mn-lt"/>
        <a:ea typeface="+mn-ea"/>
        <a:cs typeface="+mn-cs"/>
      </a:defRPr>
    </a:lvl5pPr>
    <a:lvl6pPr algn="l" defTabSz="457200" eaLnBrk="1" hangingPunct="1" latinLnBrk="0" marL="2286000" rtl="0">
      <a:defRPr kern="1200" sz="1800">
        <a:solidFill>
          <a:schemeClr val="tx1"/>
        </a:solidFill>
        <a:latin typeface="+mn-lt"/>
        <a:ea typeface="+mn-ea"/>
        <a:cs typeface="+mn-cs"/>
      </a:defRPr>
    </a:lvl6pPr>
    <a:lvl7pPr algn="l" defTabSz="457200" eaLnBrk="1" hangingPunct="1" latinLnBrk="0" marL="2743200" rtl="0">
      <a:defRPr kern="1200" sz="1800">
        <a:solidFill>
          <a:schemeClr val="tx1"/>
        </a:solidFill>
        <a:latin typeface="+mn-lt"/>
        <a:ea typeface="+mn-ea"/>
        <a:cs typeface="+mn-cs"/>
      </a:defRPr>
    </a:lvl7pPr>
    <a:lvl8pPr algn="l" defTabSz="457200" eaLnBrk="1" hangingPunct="1" latinLnBrk="0" marL="3200400" rtl="0">
      <a:defRPr kern="1200" sz="1800">
        <a:solidFill>
          <a:schemeClr val="tx1"/>
        </a:solidFill>
        <a:latin typeface="+mn-lt"/>
        <a:ea typeface="+mn-ea"/>
        <a:cs typeface="+mn-cs"/>
      </a:defRPr>
    </a:lvl8pPr>
    <a:lvl9pPr algn="l" defTabSz="457200" eaLnBrk="1" hangingPunct="1" latinLnBrk="0" marL="3657600" rtl="0">
      <a:defRPr kern="1200" sz="18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p="http://schemas.openxmlformats.org/presentationml/2006/main" xmlns:r="http://schemas.openxmlformats.org/officeDocument/2006/relationships">
  <p:normalViewPr horzBarState="maximized">
    <p:restoredLeft autoAdjust="0" sz="16014"/>
    <p:restoredTop sz="94660"/>
  </p:normalViewPr>
  <p:slideViewPr>
    <p:cSldViewPr snapToGrid="0">
      <p:cViewPr varScale="1">
        <p:scale>
          <a:sx d="100" n="119"/>
          <a:sy d="100" n="119"/>
        </p:scale>
        <p:origin x="1075" y="106"/>
      </p:cViewPr>
      <p:guideLst/>
    </p:cSldViewPr>
  </p:slideViewPr>
  <p:notesTextViewPr>
    <p:cViewPr>
      <p:scale>
        <a:sx d="1" n="1"/>
        <a:sy d="1" n="1"/>
      </p:scale>
      <p:origin x="0" y="0"/>
    </p:cViewPr>
  </p:notesTextViewPr>
  <p:notesViewPr>
    <p:cSldViewPr snapToGrid="0">
      <p:cViewPr varScale="1">
        <p:scale>
          <a:sx d="100" n="94"/>
          <a:sy d="100" n="94"/>
        </p:scale>
        <p:origin x="4080" y="101"/>
      </p:cViewPr>
      <p:guideLst/>
    </p:cSldViewPr>
  </p:notesViewPr>
  <p:gridSpacing cx="72008" cy="72008"/>
</p:viewPr>
</file>

<file path=ppt/_rels/presentation.xml.rels><?xml version="1.0" encoding="UTF-8"?><Relationships xmlns="http://schemas.openxmlformats.org/package/2006/relationships"><Relationship Id="rId2" Type="http://schemas.openxmlformats.org/officeDocument/2006/relationships/slide" Target="slides/slide1.xml" /><Relationship Id="rId3" Type="http://schemas.openxmlformats.org/officeDocument/2006/relationships/slide" Target="slides/slide2.xml" /><Relationship Id="rId4" Type="http://schemas.openxmlformats.org/officeDocument/2006/relationships/slide" Target="slides/slide3.xml" /><Relationship Id="rId5" Type="http://schemas.openxmlformats.org/officeDocument/2006/relationships/slide" Target="slides/slide4.xml" /><Relationship Id="rId6" Type="http://schemas.openxmlformats.org/officeDocument/2006/relationships/slide" Target="slides/slide5.xml" /><Relationship Id="rId7" Type="http://schemas.openxmlformats.org/officeDocument/2006/relationships/slide" Target="slides/slide6.xml" /><Relationship Id="rId8" Type="http://schemas.openxmlformats.org/officeDocument/2006/relationships/slide" Target="slides/slide7.xml" /><Relationship Id="rId9" Type="http://schemas.openxmlformats.org/officeDocument/2006/relationships/slide" Target="slides/slide8.xml" /><Relationship Id="rId10" Type="http://schemas.openxmlformats.org/officeDocument/2006/relationships/slide" Target="slides/slide9.xml" /><Relationship Id="rId11" Type="http://schemas.openxmlformats.org/officeDocument/2006/relationships/slide" Target="slides/slide10.xml" /><Relationship Id="rId12" Type="http://schemas.openxmlformats.org/officeDocument/2006/relationships/slide" Target="slides/slide11.xml" /><Relationship Id="rId13" Type="http://schemas.openxmlformats.org/officeDocument/2006/relationships/slide" Target="slides/slide12.xml" /><Relationship Id="rId14" Type="http://schemas.openxmlformats.org/officeDocument/2006/relationships/slide" Target="slides/slide13.xml" /><Relationship Id="rId15" Type="http://schemas.openxmlformats.org/officeDocument/2006/relationships/slide" Target="slides/slide14.xml" /><Relationship Id="rId16" Type="http://schemas.openxmlformats.org/officeDocument/2006/relationships/slide" Target="slides/slide15.xml" /><Relationship Id="rId17" Type="http://schemas.openxmlformats.org/officeDocument/2006/relationships/slide" Target="slides/slide16.xml" /><Relationship Id="rId18" Type="http://schemas.openxmlformats.org/officeDocument/2006/relationships/slide" Target="slides/slide17.xml" /><Relationship Id="rId19" Type="http://schemas.openxmlformats.org/officeDocument/2006/relationships/slide" Target="slides/slide18.xml" /><Relationship Id="rId20" Type="http://schemas.openxmlformats.org/officeDocument/2006/relationships/slide" Target="slides/slide19.xml" /><Relationship Id="rId21" Type="http://schemas.openxmlformats.org/officeDocument/2006/relationships/slide" Target="slides/slide20.xml" /><Relationship Id="rId22" Type="http://schemas.openxmlformats.org/officeDocument/2006/relationships/slide" Target="slides/slide21.xml" /><Relationship Id="rId23" Type="http://schemas.openxmlformats.org/officeDocument/2006/relationships/slide" Target="slides/slide22.xml" /><Relationship Id="rId24" Type="http://schemas.openxmlformats.org/officeDocument/2006/relationships/slide" Target="slides/slide23.xml" /><Relationship Id="rId25" Type="http://schemas.openxmlformats.org/officeDocument/2006/relationships/handoutMaster" Target="handoutMasters/handoutMaster1.xml" /><Relationship Id="rId29" Type="http://schemas.openxmlformats.org/officeDocument/2006/relationships/tableStyles" Target="tableStyles.xml" /><Relationship Id="rId1" Type="http://schemas.openxmlformats.org/officeDocument/2006/relationships/slideMaster" Target="slideMasters/slideMaster1.xml" /><Relationship Id="rId28" Type="http://schemas.openxmlformats.org/officeDocument/2006/relationships/theme" Target="theme/theme1.xml" /><Relationship Id="rId27" Type="http://schemas.openxmlformats.org/officeDocument/2006/relationships/viewProps" Target="viewProps.xml" /><Relationship Id="rId26" Type="http://schemas.openxmlformats.org/officeDocument/2006/relationships/presProps" Target="presProps.xml" /></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49971" y="3781306"/>
            <a:ext cx="8099822" cy="1738167"/>
          </a:xfrm>
        </p:spPr>
        <p:txBody>
          <a:bodyPr/>
          <a:lstStyle>
            <a:lvl1pPr marL="0" indent="0" algn="ctr">
              <a:buNone/>
              <a:defRPr sz="2520"/>
            </a:lvl1pPr>
            <a:lvl2pPr marL="479969" indent="0" algn="ctr">
              <a:buNone/>
              <a:defRPr sz="2100"/>
            </a:lvl2pPr>
            <a:lvl3pPr marL="959937" indent="0" algn="ctr">
              <a:buNone/>
              <a:defRPr sz="1890"/>
            </a:lvl3pPr>
            <a:lvl4pPr marL="1439906" indent="0" algn="ctr">
              <a:buNone/>
              <a:defRPr sz="1680"/>
            </a:lvl4pPr>
            <a:lvl5pPr marL="1919874" indent="0" algn="ctr">
              <a:buNone/>
              <a:defRPr sz="1680"/>
            </a:lvl5pPr>
            <a:lvl6pPr marL="2399843" indent="0" algn="ctr">
              <a:buNone/>
              <a:defRPr sz="1680"/>
            </a:lvl6pPr>
            <a:lvl7pPr marL="2879811" indent="0" algn="ctr">
              <a:buNone/>
              <a:defRPr sz="1680"/>
            </a:lvl7pPr>
            <a:lvl8pPr marL="3359780" indent="0" algn="ctr">
              <a:buNone/>
              <a:defRPr sz="1680"/>
            </a:lvl8pPr>
            <a:lvl9pPr marL="3839748" indent="0" algn="ctr">
              <a:buNone/>
              <a:defRPr sz="1680"/>
            </a:lvl9pPr>
          </a:lstStyle>
          <a:p>
            <a:r>
              <a:rPr lang="en-US"/>
              <a:t>Click to edit Master subtitle style</a:t>
            </a:r>
            <a:endParaRPr lang="en-US" dirty="0"/>
          </a:p>
        </p:txBody>
      </p:sp>
      <p:sp>
        <p:nvSpPr>
          <p:cNvPr id="8" name="Picture Placeholder 7">
            <a:extLst>
              <a:ext uri="{FF2B5EF4-FFF2-40B4-BE49-F238E27FC236}">
                <a16:creationId xmlns:a16="http://schemas.microsoft.com/office/drawing/2014/main" id="{040FAA30-D305-A673-E78D-8EEB16276BE7}"/>
              </a:ext>
            </a:extLst>
          </p:cNvPr>
          <p:cNvSpPr>
            <a:spLocks noGrp="1"/>
          </p:cNvSpPr>
          <p:nvPr>
            <p:ph type="pic" sz="quarter" idx="13"/>
          </p:nvPr>
        </p:nvSpPr>
        <p:spPr>
          <a:xfrm>
            <a:off x="580231" y="731043"/>
            <a:ext cx="9639300" cy="5737225"/>
          </a:xfrm>
        </p:spPr>
        <p:txBody>
          <a:bodyPr/>
          <a:lstStyle/>
          <a:p>
            <a:endParaRPr lang="en-CA" dirty="0"/>
          </a:p>
        </p:txBody>
      </p:sp>
    </p:spTree>
    <p:extLst>
      <p:ext uri="{BB962C8B-B14F-4D97-AF65-F5344CB8AC3E}">
        <p14:creationId xmlns:p14="http://schemas.microsoft.com/office/powerpoint/2010/main" val="18694499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742484" y="383299"/>
            <a:ext cx="9314796" cy="1391534"/>
          </a:xfrm>
          <a:prstGeom prst="rect">
            <a:avLst/>
          </a:prstGeo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42484" y="6672698"/>
            <a:ext cx="2429947" cy="383297"/>
          </a:xfrm>
          <a:prstGeom prst="rect">
            <a:avLst/>
          </a:prstGeom>
        </p:spPr>
        <p:txBody>
          <a:bodyPr/>
          <a:lstStyle/>
          <a:p>
            <a:fld id="{ECB173D0-A3BC-4F7D-A7D9-53E1410D1D6C}" type="datetimeFigureOut">
              <a:rPr lang="en-CA" smtClean="0"/>
              <a:t>2024-03-20</a:t>
            </a:fld>
            <a:endParaRPr lang="en-CA"/>
          </a:p>
        </p:txBody>
      </p:sp>
      <p:sp>
        <p:nvSpPr>
          <p:cNvPr id="5" name="Footer Placeholder 4"/>
          <p:cNvSpPr>
            <a:spLocks noGrp="1"/>
          </p:cNvSpPr>
          <p:nvPr>
            <p:ph type="ftr" sz="quarter" idx="11"/>
          </p:nvPr>
        </p:nvSpPr>
        <p:spPr>
          <a:xfrm>
            <a:off x="3577422" y="6672698"/>
            <a:ext cx="3644920" cy="383297"/>
          </a:xfrm>
          <a:prstGeom prst="rect">
            <a:avLst/>
          </a:prstGeom>
        </p:spPr>
        <p:txBody>
          <a:bodyPr/>
          <a:lstStyle/>
          <a:p>
            <a:endParaRPr lang="en-CA"/>
          </a:p>
        </p:txBody>
      </p:sp>
      <p:sp>
        <p:nvSpPr>
          <p:cNvPr id="6" name="Slide Number Placeholder 5"/>
          <p:cNvSpPr>
            <a:spLocks noGrp="1"/>
          </p:cNvSpPr>
          <p:nvPr>
            <p:ph type="sldNum" sz="quarter" idx="12"/>
          </p:nvPr>
        </p:nvSpPr>
        <p:spPr>
          <a:xfrm>
            <a:off x="7627332" y="6672698"/>
            <a:ext cx="2429947" cy="383297"/>
          </a:xfrm>
          <a:prstGeom prst="rect">
            <a:avLst/>
          </a:prstGeom>
        </p:spPr>
        <p:txBody>
          <a:bodyPr/>
          <a:lstStyle/>
          <a:p>
            <a:fld id="{8B113AA8-9404-487E-8B85-D8A92FC303CE}" type="slidenum">
              <a:rPr lang="en-CA" smtClean="0"/>
              <a:t>‹#›</a:t>
            </a:fld>
            <a:endParaRPr lang="en-CA"/>
          </a:p>
        </p:txBody>
      </p:sp>
    </p:spTree>
    <p:extLst>
      <p:ext uri="{BB962C8B-B14F-4D97-AF65-F5344CB8AC3E}">
        <p14:creationId xmlns:p14="http://schemas.microsoft.com/office/powerpoint/2010/main" val="31969850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728581" y="383297"/>
            <a:ext cx="2328699" cy="6101085"/>
          </a:xfrm>
          <a:prstGeom prst="rect">
            <a:avLst/>
          </a:prstGeo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742484" y="383297"/>
            <a:ext cx="6851100" cy="610108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42484" y="6672698"/>
            <a:ext cx="2429947" cy="383297"/>
          </a:xfrm>
          <a:prstGeom prst="rect">
            <a:avLst/>
          </a:prstGeom>
        </p:spPr>
        <p:txBody>
          <a:bodyPr/>
          <a:lstStyle/>
          <a:p>
            <a:fld id="{ECB173D0-A3BC-4F7D-A7D9-53E1410D1D6C}" type="datetimeFigureOut">
              <a:rPr lang="en-CA" smtClean="0"/>
              <a:t>2024-03-20</a:t>
            </a:fld>
            <a:endParaRPr lang="en-CA"/>
          </a:p>
        </p:txBody>
      </p:sp>
      <p:sp>
        <p:nvSpPr>
          <p:cNvPr id="5" name="Footer Placeholder 4"/>
          <p:cNvSpPr>
            <a:spLocks noGrp="1"/>
          </p:cNvSpPr>
          <p:nvPr>
            <p:ph type="ftr" sz="quarter" idx="11"/>
          </p:nvPr>
        </p:nvSpPr>
        <p:spPr>
          <a:xfrm>
            <a:off x="3577422" y="6672698"/>
            <a:ext cx="3644920" cy="383297"/>
          </a:xfrm>
          <a:prstGeom prst="rect">
            <a:avLst/>
          </a:prstGeom>
        </p:spPr>
        <p:txBody>
          <a:bodyPr/>
          <a:lstStyle/>
          <a:p>
            <a:endParaRPr lang="en-CA"/>
          </a:p>
        </p:txBody>
      </p:sp>
      <p:sp>
        <p:nvSpPr>
          <p:cNvPr id="6" name="Slide Number Placeholder 5"/>
          <p:cNvSpPr>
            <a:spLocks noGrp="1"/>
          </p:cNvSpPr>
          <p:nvPr>
            <p:ph type="sldNum" sz="quarter" idx="12"/>
          </p:nvPr>
        </p:nvSpPr>
        <p:spPr>
          <a:xfrm>
            <a:off x="7627332" y="6672698"/>
            <a:ext cx="2429947" cy="383297"/>
          </a:xfrm>
          <a:prstGeom prst="rect">
            <a:avLst/>
          </a:prstGeom>
        </p:spPr>
        <p:txBody>
          <a:bodyPr/>
          <a:lstStyle/>
          <a:p>
            <a:fld id="{8B113AA8-9404-487E-8B85-D8A92FC303CE}" type="slidenum">
              <a:rPr lang="en-CA" smtClean="0"/>
              <a:t>‹#›</a:t>
            </a:fld>
            <a:endParaRPr lang="en-CA"/>
          </a:p>
        </p:txBody>
      </p:sp>
    </p:spTree>
    <p:extLst>
      <p:ext uri="{BB962C8B-B14F-4D97-AF65-F5344CB8AC3E}">
        <p14:creationId xmlns:p14="http://schemas.microsoft.com/office/powerpoint/2010/main" val="29082537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809984" y="1178221"/>
            <a:ext cx="9179798" cy="2506428"/>
          </a:xfrm>
          <a:prstGeom prst="rect">
            <a:avLst/>
          </a:prstGeom>
        </p:spPr>
        <p:txBody>
          <a:bodyPr anchor="b"/>
          <a:lstStyle>
            <a:lvl1pPr algn="ctr">
              <a:defRPr sz="6614"/>
            </a:lvl1pPr>
          </a:lstStyle>
          <a:p>
            <a:r>
              <a:rPr lang="en-US"/>
              <a:t>Click to edit Master title style</a:t>
            </a:r>
            <a:endParaRPr lang="en-US" dirty="0"/>
          </a:p>
        </p:txBody>
      </p:sp>
      <p:sp>
        <p:nvSpPr>
          <p:cNvPr id="3" name="Subtitle 2"/>
          <p:cNvSpPr>
            <a:spLocks noGrp="1"/>
          </p:cNvSpPr>
          <p:nvPr>
            <p:ph type="subTitle" idx="1"/>
          </p:nvPr>
        </p:nvSpPr>
        <p:spPr>
          <a:xfrm>
            <a:off x="1349971" y="3781308"/>
            <a:ext cx="8099823" cy="1738167"/>
          </a:xfrm>
          <a:prstGeom prst="rect">
            <a:avLst/>
          </a:prstGeom>
        </p:spPr>
        <p:txBody>
          <a:bodyPr/>
          <a:lstStyle>
            <a:lvl1pPr marL="0" indent="0" algn="ctr">
              <a:buNone/>
              <a:defRPr sz="2646"/>
            </a:lvl1pPr>
            <a:lvl2pPr marL="503972" indent="0" algn="ctr">
              <a:buNone/>
              <a:defRPr sz="2205"/>
            </a:lvl2pPr>
            <a:lvl3pPr marL="1007943" indent="0" algn="ctr">
              <a:buNone/>
              <a:defRPr sz="1984"/>
            </a:lvl3pPr>
            <a:lvl4pPr marL="1511915" indent="0" algn="ctr">
              <a:buNone/>
              <a:defRPr sz="1764"/>
            </a:lvl4pPr>
            <a:lvl5pPr marL="2015886" indent="0" algn="ctr">
              <a:buNone/>
              <a:defRPr sz="1764"/>
            </a:lvl5pPr>
            <a:lvl6pPr marL="2519858" indent="0" algn="ctr">
              <a:buNone/>
              <a:defRPr sz="1764"/>
            </a:lvl6pPr>
            <a:lvl7pPr marL="3023829" indent="0" algn="ctr">
              <a:buNone/>
              <a:defRPr sz="1764"/>
            </a:lvl7pPr>
            <a:lvl8pPr marL="3527801" indent="0" algn="ctr">
              <a:buNone/>
              <a:defRPr sz="1764"/>
            </a:lvl8pPr>
            <a:lvl9pPr marL="4031772" indent="0" algn="ctr">
              <a:buNone/>
              <a:defRPr sz="1764"/>
            </a:lvl9pPr>
          </a:lstStyle>
          <a:p>
            <a:r>
              <a:rPr lang="en-US"/>
              <a:t>Click to edit Master subtitle style</a:t>
            </a:r>
            <a:endParaRPr lang="en-US" dirty="0"/>
          </a:p>
        </p:txBody>
      </p:sp>
      <p:sp>
        <p:nvSpPr>
          <p:cNvPr id="4" name="Date Placeholder 3"/>
          <p:cNvSpPr>
            <a:spLocks noGrp="1"/>
          </p:cNvSpPr>
          <p:nvPr>
            <p:ph type="dt" sz="half" idx="10"/>
          </p:nvPr>
        </p:nvSpPr>
        <p:spPr>
          <a:xfrm>
            <a:off x="742483" y="6672699"/>
            <a:ext cx="2429947" cy="383297"/>
          </a:xfrm>
          <a:prstGeom prst="rect">
            <a:avLst/>
          </a:prstGeom>
        </p:spPr>
        <p:txBody>
          <a:bodyPr/>
          <a:lstStyle/>
          <a:p>
            <a:fld id="{ECB173D0-A3BC-4F7D-A7D9-53E1410D1D6C}" type="datetimeFigureOut">
              <a:rPr lang="en-CA" smtClean="0"/>
              <a:t>2024-03-20</a:t>
            </a:fld>
            <a:endParaRPr lang="en-CA"/>
          </a:p>
        </p:txBody>
      </p:sp>
      <p:sp>
        <p:nvSpPr>
          <p:cNvPr id="5" name="Footer Placeholder 4"/>
          <p:cNvSpPr>
            <a:spLocks noGrp="1"/>
          </p:cNvSpPr>
          <p:nvPr>
            <p:ph type="ftr" sz="quarter" idx="11"/>
          </p:nvPr>
        </p:nvSpPr>
        <p:spPr>
          <a:xfrm>
            <a:off x="3577423" y="6672699"/>
            <a:ext cx="3644920" cy="383297"/>
          </a:xfrm>
          <a:prstGeom prst="rect">
            <a:avLst/>
          </a:prstGeom>
        </p:spPr>
        <p:txBody>
          <a:bodyPr/>
          <a:lstStyle/>
          <a:p>
            <a:endParaRPr lang="en-CA"/>
          </a:p>
        </p:txBody>
      </p:sp>
      <p:sp>
        <p:nvSpPr>
          <p:cNvPr id="6" name="Slide Number Placeholder 5"/>
          <p:cNvSpPr>
            <a:spLocks noGrp="1"/>
          </p:cNvSpPr>
          <p:nvPr>
            <p:ph type="sldNum" sz="quarter" idx="12"/>
          </p:nvPr>
        </p:nvSpPr>
        <p:spPr>
          <a:xfrm>
            <a:off x="7627333" y="6672699"/>
            <a:ext cx="2429947" cy="383297"/>
          </a:xfrm>
          <a:prstGeom prst="rect">
            <a:avLst/>
          </a:prstGeom>
        </p:spPr>
        <p:txBody>
          <a:bodyPr/>
          <a:lstStyle/>
          <a:p>
            <a:fld id="{8B113AA8-9404-487E-8B85-D8A92FC303CE}" type="slidenum">
              <a:rPr lang="en-CA" smtClean="0"/>
              <a:t>‹#›</a:t>
            </a:fld>
            <a:endParaRPr lang="en-CA"/>
          </a:p>
        </p:txBody>
      </p:sp>
      <p:sp>
        <p:nvSpPr>
          <p:cNvPr id="8" name="Picture Placeholder 7">
            <a:extLst>
              <a:ext uri="{FF2B5EF4-FFF2-40B4-BE49-F238E27FC236}">
                <a16:creationId xmlns:a16="http://schemas.microsoft.com/office/drawing/2014/main" id="{5F6D9585-C9AE-B60D-3483-5DF72CA35551}"/>
              </a:ext>
            </a:extLst>
          </p:cNvPr>
          <p:cNvSpPr>
            <a:spLocks noGrp="1"/>
          </p:cNvSpPr>
          <p:nvPr>
            <p:ph type="pic" sz="quarter" idx="13"/>
          </p:nvPr>
        </p:nvSpPr>
        <p:spPr>
          <a:xfrm>
            <a:off x="688975" y="640556"/>
            <a:ext cx="9367838" cy="5918200"/>
          </a:xfrm>
        </p:spPr>
        <p:txBody>
          <a:bodyPr/>
          <a:lstStyle/>
          <a:p>
            <a:endParaRPr lang="en-CA"/>
          </a:p>
        </p:txBody>
      </p:sp>
    </p:spTree>
    <p:extLst>
      <p:ext uri="{BB962C8B-B14F-4D97-AF65-F5344CB8AC3E}">
        <p14:creationId xmlns:p14="http://schemas.microsoft.com/office/powerpoint/2010/main" val="13657441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000063" y="389738"/>
            <a:ext cx="9314796" cy="1391534"/>
          </a:xfrm>
          <a:prstGeom prst="rect">
            <a:avLst/>
          </a:prstGeom>
        </p:spPr>
        <p:txBody>
          <a:bodyPr/>
          <a:lstStyle>
            <a:lvl1pPr>
              <a:defRPr sz="2400" b="1">
                <a:latin typeface="Arial" panose="020B0604020202020204" pitchFamily="34" charset="0"/>
                <a:cs typeface="Arial" panose="020B0604020202020204" pitchFamily="34" charset="0"/>
              </a:defRPr>
            </a:lvl1pPr>
          </a:lstStyle>
          <a:p>
            <a:r>
              <a:rPr lang="en-US" dirty="0"/>
              <a:t>Click to edit Master title style</a:t>
            </a:r>
          </a:p>
        </p:txBody>
      </p:sp>
      <p:sp>
        <p:nvSpPr>
          <p:cNvPr id="3" name="Content Placeholder 2"/>
          <p:cNvSpPr>
            <a:spLocks noGrp="1"/>
          </p:cNvSpPr>
          <p:nvPr>
            <p:ph idx="1"/>
          </p:nvPr>
        </p:nvSpPr>
        <p:spPr>
          <a:xfrm>
            <a:off x="742483" y="486330"/>
            <a:ext cx="9314796" cy="5889319"/>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a:xfrm>
            <a:off x="742484" y="6672698"/>
            <a:ext cx="2429947" cy="383297"/>
          </a:xfrm>
          <a:prstGeom prst="rect">
            <a:avLst/>
          </a:prstGeom>
        </p:spPr>
        <p:txBody>
          <a:bodyPr/>
          <a:lstStyle/>
          <a:p>
            <a:fld id="{ECB173D0-A3BC-4F7D-A7D9-53E1410D1D6C}" type="datetimeFigureOut">
              <a:rPr lang="en-CA" smtClean="0"/>
              <a:t>2024-03-20</a:t>
            </a:fld>
            <a:endParaRPr lang="en-CA"/>
          </a:p>
        </p:txBody>
      </p:sp>
      <p:sp>
        <p:nvSpPr>
          <p:cNvPr id="5" name="Footer Placeholder 4"/>
          <p:cNvSpPr>
            <a:spLocks noGrp="1"/>
          </p:cNvSpPr>
          <p:nvPr>
            <p:ph type="ftr" sz="quarter" idx="11"/>
          </p:nvPr>
        </p:nvSpPr>
        <p:spPr>
          <a:xfrm>
            <a:off x="3577422" y="6672698"/>
            <a:ext cx="3644920" cy="383297"/>
          </a:xfrm>
          <a:prstGeom prst="rect">
            <a:avLst/>
          </a:prstGeom>
        </p:spPr>
        <p:txBody>
          <a:bodyPr/>
          <a:lstStyle/>
          <a:p>
            <a:endParaRPr lang="en-CA"/>
          </a:p>
        </p:txBody>
      </p:sp>
      <p:sp>
        <p:nvSpPr>
          <p:cNvPr id="6" name="Slide Number Placeholder 5"/>
          <p:cNvSpPr>
            <a:spLocks noGrp="1"/>
          </p:cNvSpPr>
          <p:nvPr>
            <p:ph type="sldNum" sz="quarter" idx="12"/>
          </p:nvPr>
        </p:nvSpPr>
        <p:spPr>
          <a:xfrm>
            <a:off x="7627332" y="6672698"/>
            <a:ext cx="2429947" cy="383297"/>
          </a:xfrm>
          <a:prstGeom prst="rect">
            <a:avLst/>
          </a:prstGeom>
        </p:spPr>
        <p:txBody>
          <a:bodyPr/>
          <a:lstStyle/>
          <a:p>
            <a:fld id="{8B113AA8-9404-487E-8B85-D8A92FC303CE}" type="slidenum">
              <a:rPr lang="en-CA" smtClean="0"/>
              <a:t>‹#›</a:t>
            </a:fld>
            <a:endParaRPr lang="en-CA"/>
          </a:p>
        </p:txBody>
      </p:sp>
    </p:spTree>
    <p:extLst>
      <p:ext uri="{BB962C8B-B14F-4D97-AF65-F5344CB8AC3E}">
        <p14:creationId xmlns:p14="http://schemas.microsoft.com/office/powerpoint/2010/main" val="20319619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36859" y="1794831"/>
            <a:ext cx="9314796" cy="2994714"/>
          </a:xfrm>
          <a:prstGeom prst="rect">
            <a:avLst/>
          </a:prstGeom>
        </p:spPr>
        <p:txBody>
          <a:bodyPr anchor="b"/>
          <a:lstStyle>
            <a:lvl1pPr>
              <a:defRPr sz="6299"/>
            </a:lvl1pPr>
          </a:lstStyle>
          <a:p>
            <a:r>
              <a:rPr lang="en-US"/>
              <a:t>Click to edit Master title style</a:t>
            </a:r>
            <a:endParaRPr lang="en-US" dirty="0"/>
          </a:p>
        </p:txBody>
      </p:sp>
      <p:sp>
        <p:nvSpPr>
          <p:cNvPr id="3" name="Text Placeholder 2"/>
          <p:cNvSpPr>
            <a:spLocks noGrp="1"/>
          </p:cNvSpPr>
          <p:nvPr>
            <p:ph type="body" idx="1"/>
          </p:nvPr>
        </p:nvSpPr>
        <p:spPr>
          <a:xfrm>
            <a:off x="736859" y="4817876"/>
            <a:ext cx="9314796" cy="1574849"/>
          </a:xfrm>
        </p:spPr>
        <p:txBody>
          <a:bodyPr/>
          <a:lstStyle>
            <a:lvl1pPr marL="0" indent="0">
              <a:buNone/>
              <a:defRPr sz="2520">
                <a:solidFill>
                  <a:schemeClr val="tx1"/>
                </a:solidFill>
              </a:defRPr>
            </a:lvl1pPr>
            <a:lvl2pPr marL="479969" indent="0">
              <a:buNone/>
              <a:defRPr sz="2100">
                <a:solidFill>
                  <a:schemeClr val="tx1">
                    <a:tint val="75000"/>
                  </a:schemeClr>
                </a:solidFill>
              </a:defRPr>
            </a:lvl2pPr>
            <a:lvl3pPr marL="959937" indent="0">
              <a:buNone/>
              <a:defRPr sz="1890">
                <a:solidFill>
                  <a:schemeClr val="tx1">
                    <a:tint val="75000"/>
                  </a:schemeClr>
                </a:solidFill>
              </a:defRPr>
            </a:lvl3pPr>
            <a:lvl4pPr marL="1439906" indent="0">
              <a:buNone/>
              <a:defRPr sz="1680">
                <a:solidFill>
                  <a:schemeClr val="tx1">
                    <a:tint val="75000"/>
                  </a:schemeClr>
                </a:solidFill>
              </a:defRPr>
            </a:lvl4pPr>
            <a:lvl5pPr marL="1919874" indent="0">
              <a:buNone/>
              <a:defRPr sz="1680">
                <a:solidFill>
                  <a:schemeClr val="tx1">
                    <a:tint val="75000"/>
                  </a:schemeClr>
                </a:solidFill>
              </a:defRPr>
            </a:lvl5pPr>
            <a:lvl6pPr marL="2399843" indent="0">
              <a:buNone/>
              <a:defRPr sz="1680">
                <a:solidFill>
                  <a:schemeClr val="tx1">
                    <a:tint val="75000"/>
                  </a:schemeClr>
                </a:solidFill>
              </a:defRPr>
            </a:lvl6pPr>
            <a:lvl7pPr marL="2879811" indent="0">
              <a:buNone/>
              <a:defRPr sz="1680">
                <a:solidFill>
                  <a:schemeClr val="tx1">
                    <a:tint val="75000"/>
                  </a:schemeClr>
                </a:solidFill>
              </a:defRPr>
            </a:lvl7pPr>
            <a:lvl8pPr marL="3359780" indent="0">
              <a:buNone/>
              <a:defRPr sz="1680">
                <a:solidFill>
                  <a:schemeClr val="tx1">
                    <a:tint val="75000"/>
                  </a:schemeClr>
                </a:solidFill>
              </a:defRPr>
            </a:lvl8pPr>
            <a:lvl9pPr marL="3839748" indent="0">
              <a:buNone/>
              <a:defRPr sz="168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742484" y="6672698"/>
            <a:ext cx="2429947" cy="383297"/>
          </a:xfrm>
          <a:prstGeom prst="rect">
            <a:avLst/>
          </a:prstGeom>
        </p:spPr>
        <p:txBody>
          <a:bodyPr/>
          <a:lstStyle/>
          <a:p>
            <a:fld id="{ECB173D0-A3BC-4F7D-A7D9-53E1410D1D6C}" type="datetimeFigureOut">
              <a:rPr lang="en-CA" smtClean="0"/>
              <a:t>2024-03-20</a:t>
            </a:fld>
            <a:endParaRPr lang="en-CA"/>
          </a:p>
        </p:txBody>
      </p:sp>
      <p:sp>
        <p:nvSpPr>
          <p:cNvPr id="5" name="Footer Placeholder 4"/>
          <p:cNvSpPr>
            <a:spLocks noGrp="1"/>
          </p:cNvSpPr>
          <p:nvPr>
            <p:ph type="ftr" sz="quarter" idx="11"/>
          </p:nvPr>
        </p:nvSpPr>
        <p:spPr>
          <a:xfrm>
            <a:off x="3577422" y="6672698"/>
            <a:ext cx="3644920" cy="383297"/>
          </a:xfrm>
          <a:prstGeom prst="rect">
            <a:avLst/>
          </a:prstGeom>
        </p:spPr>
        <p:txBody>
          <a:bodyPr/>
          <a:lstStyle/>
          <a:p>
            <a:endParaRPr lang="en-CA"/>
          </a:p>
        </p:txBody>
      </p:sp>
      <p:sp>
        <p:nvSpPr>
          <p:cNvPr id="6" name="Slide Number Placeholder 5"/>
          <p:cNvSpPr>
            <a:spLocks noGrp="1"/>
          </p:cNvSpPr>
          <p:nvPr>
            <p:ph type="sldNum" sz="quarter" idx="12"/>
          </p:nvPr>
        </p:nvSpPr>
        <p:spPr>
          <a:xfrm>
            <a:off x="7627332" y="6672698"/>
            <a:ext cx="2429947" cy="383297"/>
          </a:xfrm>
          <a:prstGeom prst="rect">
            <a:avLst/>
          </a:prstGeom>
        </p:spPr>
        <p:txBody>
          <a:bodyPr/>
          <a:lstStyle/>
          <a:p>
            <a:fld id="{8B113AA8-9404-487E-8B85-D8A92FC303CE}" type="slidenum">
              <a:rPr lang="en-CA" smtClean="0"/>
              <a:t>‹#›</a:t>
            </a:fld>
            <a:endParaRPr lang="en-CA"/>
          </a:p>
        </p:txBody>
      </p:sp>
    </p:spTree>
    <p:extLst>
      <p:ext uri="{BB962C8B-B14F-4D97-AF65-F5344CB8AC3E}">
        <p14:creationId xmlns:p14="http://schemas.microsoft.com/office/powerpoint/2010/main" val="17055473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742484" y="383299"/>
            <a:ext cx="9314796" cy="1391534"/>
          </a:xfrm>
          <a:prstGeom prst="rect">
            <a:avLst/>
          </a:prstGeom>
        </p:spPr>
        <p:txBody>
          <a:bodyPr/>
          <a:lstStyle/>
          <a:p>
            <a:r>
              <a:rPr lang="en-US"/>
              <a:t>Click to edit Master title style</a:t>
            </a:r>
            <a:endParaRPr lang="en-US" dirty="0"/>
          </a:p>
        </p:txBody>
      </p:sp>
      <p:sp>
        <p:nvSpPr>
          <p:cNvPr id="3" name="Content Placeholder 2"/>
          <p:cNvSpPr>
            <a:spLocks noGrp="1"/>
          </p:cNvSpPr>
          <p:nvPr>
            <p:ph sz="half" idx="1"/>
          </p:nvPr>
        </p:nvSpPr>
        <p:spPr>
          <a:xfrm>
            <a:off x="742484" y="1916484"/>
            <a:ext cx="4589899" cy="456789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467380" y="1916484"/>
            <a:ext cx="4589899" cy="456789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a:xfrm>
            <a:off x="742484" y="6672698"/>
            <a:ext cx="2429947" cy="383297"/>
          </a:xfrm>
          <a:prstGeom prst="rect">
            <a:avLst/>
          </a:prstGeom>
        </p:spPr>
        <p:txBody>
          <a:bodyPr/>
          <a:lstStyle/>
          <a:p>
            <a:fld id="{ECB173D0-A3BC-4F7D-A7D9-53E1410D1D6C}" type="datetimeFigureOut">
              <a:rPr lang="en-CA" smtClean="0"/>
              <a:t>2024-03-20</a:t>
            </a:fld>
            <a:endParaRPr lang="en-CA"/>
          </a:p>
        </p:txBody>
      </p:sp>
      <p:sp>
        <p:nvSpPr>
          <p:cNvPr id="6" name="Footer Placeholder 5"/>
          <p:cNvSpPr>
            <a:spLocks noGrp="1"/>
          </p:cNvSpPr>
          <p:nvPr>
            <p:ph type="ftr" sz="quarter" idx="11"/>
          </p:nvPr>
        </p:nvSpPr>
        <p:spPr>
          <a:xfrm>
            <a:off x="3577422" y="6672698"/>
            <a:ext cx="3644920" cy="383297"/>
          </a:xfrm>
          <a:prstGeom prst="rect">
            <a:avLst/>
          </a:prstGeom>
        </p:spPr>
        <p:txBody>
          <a:bodyPr/>
          <a:lstStyle/>
          <a:p>
            <a:endParaRPr lang="en-CA"/>
          </a:p>
        </p:txBody>
      </p:sp>
      <p:sp>
        <p:nvSpPr>
          <p:cNvPr id="7" name="Slide Number Placeholder 6"/>
          <p:cNvSpPr>
            <a:spLocks noGrp="1"/>
          </p:cNvSpPr>
          <p:nvPr>
            <p:ph type="sldNum" sz="quarter" idx="12"/>
          </p:nvPr>
        </p:nvSpPr>
        <p:spPr>
          <a:xfrm>
            <a:off x="7627332" y="6672698"/>
            <a:ext cx="2429947" cy="383297"/>
          </a:xfrm>
          <a:prstGeom prst="rect">
            <a:avLst/>
          </a:prstGeom>
        </p:spPr>
        <p:txBody>
          <a:bodyPr/>
          <a:lstStyle/>
          <a:p>
            <a:fld id="{8B113AA8-9404-487E-8B85-D8A92FC303CE}" type="slidenum">
              <a:rPr lang="en-CA" smtClean="0"/>
              <a:t>‹#›</a:t>
            </a:fld>
            <a:endParaRPr lang="en-CA"/>
          </a:p>
        </p:txBody>
      </p:sp>
    </p:spTree>
    <p:extLst>
      <p:ext uri="{BB962C8B-B14F-4D97-AF65-F5344CB8AC3E}">
        <p14:creationId xmlns:p14="http://schemas.microsoft.com/office/powerpoint/2010/main" val="29869635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743890" y="383299"/>
            <a:ext cx="9314796" cy="1391534"/>
          </a:xfrm>
          <a:prstGeom prst="rect">
            <a:avLst/>
          </a:prstGeom>
        </p:spPr>
        <p:txBody>
          <a:bodyPr/>
          <a:lstStyle/>
          <a:p>
            <a:r>
              <a:rPr lang="en-US"/>
              <a:t>Click to edit Master title style</a:t>
            </a:r>
            <a:endParaRPr lang="en-US" dirty="0"/>
          </a:p>
        </p:txBody>
      </p:sp>
      <p:sp>
        <p:nvSpPr>
          <p:cNvPr id="3" name="Text Placeholder 2"/>
          <p:cNvSpPr>
            <a:spLocks noGrp="1"/>
          </p:cNvSpPr>
          <p:nvPr>
            <p:ph type="body" idx="1"/>
          </p:nvPr>
        </p:nvSpPr>
        <p:spPr>
          <a:xfrm>
            <a:off x="743892" y="1764832"/>
            <a:ext cx="4568805" cy="864917"/>
          </a:xfrm>
        </p:spPr>
        <p:txBody>
          <a:bodyPr anchor="b"/>
          <a:lstStyle>
            <a:lvl1pPr marL="0" indent="0">
              <a:buNone/>
              <a:defRPr sz="2520" b="1"/>
            </a:lvl1pPr>
            <a:lvl2pPr marL="479969" indent="0">
              <a:buNone/>
              <a:defRPr sz="2100" b="1"/>
            </a:lvl2pPr>
            <a:lvl3pPr marL="959937" indent="0">
              <a:buNone/>
              <a:defRPr sz="1890" b="1"/>
            </a:lvl3pPr>
            <a:lvl4pPr marL="1439906" indent="0">
              <a:buNone/>
              <a:defRPr sz="1680" b="1"/>
            </a:lvl4pPr>
            <a:lvl5pPr marL="1919874" indent="0">
              <a:buNone/>
              <a:defRPr sz="1680" b="1"/>
            </a:lvl5pPr>
            <a:lvl6pPr marL="2399843" indent="0">
              <a:buNone/>
              <a:defRPr sz="1680" b="1"/>
            </a:lvl6pPr>
            <a:lvl7pPr marL="2879811" indent="0">
              <a:buNone/>
              <a:defRPr sz="1680" b="1"/>
            </a:lvl7pPr>
            <a:lvl8pPr marL="3359780" indent="0">
              <a:buNone/>
              <a:defRPr sz="1680" b="1"/>
            </a:lvl8pPr>
            <a:lvl9pPr marL="3839748" indent="0">
              <a:buNone/>
              <a:defRPr sz="1680" b="1"/>
            </a:lvl9pPr>
          </a:lstStyle>
          <a:p>
            <a:pPr lvl="0"/>
            <a:r>
              <a:rPr lang="en-US"/>
              <a:t>Click to edit Master text styles</a:t>
            </a:r>
          </a:p>
        </p:txBody>
      </p:sp>
      <p:sp>
        <p:nvSpPr>
          <p:cNvPr id="4" name="Content Placeholder 3"/>
          <p:cNvSpPr>
            <a:spLocks noGrp="1"/>
          </p:cNvSpPr>
          <p:nvPr>
            <p:ph sz="half" idx="2"/>
          </p:nvPr>
        </p:nvSpPr>
        <p:spPr>
          <a:xfrm>
            <a:off x="743892" y="2629749"/>
            <a:ext cx="4568805" cy="386796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467381" y="1764832"/>
            <a:ext cx="4591306" cy="864917"/>
          </a:xfrm>
        </p:spPr>
        <p:txBody>
          <a:bodyPr anchor="b"/>
          <a:lstStyle>
            <a:lvl1pPr marL="0" indent="0">
              <a:buNone/>
              <a:defRPr sz="2520" b="1"/>
            </a:lvl1pPr>
            <a:lvl2pPr marL="479969" indent="0">
              <a:buNone/>
              <a:defRPr sz="2100" b="1"/>
            </a:lvl2pPr>
            <a:lvl3pPr marL="959937" indent="0">
              <a:buNone/>
              <a:defRPr sz="1890" b="1"/>
            </a:lvl3pPr>
            <a:lvl4pPr marL="1439906" indent="0">
              <a:buNone/>
              <a:defRPr sz="1680" b="1"/>
            </a:lvl4pPr>
            <a:lvl5pPr marL="1919874" indent="0">
              <a:buNone/>
              <a:defRPr sz="1680" b="1"/>
            </a:lvl5pPr>
            <a:lvl6pPr marL="2399843" indent="0">
              <a:buNone/>
              <a:defRPr sz="1680" b="1"/>
            </a:lvl6pPr>
            <a:lvl7pPr marL="2879811" indent="0">
              <a:buNone/>
              <a:defRPr sz="1680" b="1"/>
            </a:lvl7pPr>
            <a:lvl8pPr marL="3359780" indent="0">
              <a:buNone/>
              <a:defRPr sz="1680" b="1"/>
            </a:lvl8pPr>
            <a:lvl9pPr marL="3839748" indent="0">
              <a:buNone/>
              <a:defRPr sz="1680" b="1"/>
            </a:lvl9pPr>
          </a:lstStyle>
          <a:p>
            <a:pPr lvl="0"/>
            <a:r>
              <a:rPr lang="en-US"/>
              <a:t>Click to edit Master text styles</a:t>
            </a:r>
          </a:p>
        </p:txBody>
      </p:sp>
      <p:sp>
        <p:nvSpPr>
          <p:cNvPr id="6" name="Content Placeholder 5"/>
          <p:cNvSpPr>
            <a:spLocks noGrp="1"/>
          </p:cNvSpPr>
          <p:nvPr>
            <p:ph sz="quarter" idx="4"/>
          </p:nvPr>
        </p:nvSpPr>
        <p:spPr>
          <a:xfrm>
            <a:off x="5467381" y="2629749"/>
            <a:ext cx="4591306" cy="386796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a:xfrm>
            <a:off x="742484" y="6672698"/>
            <a:ext cx="2429947" cy="383297"/>
          </a:xfrm>
          <a:prstGeom prst="rect">
            <a:avLst/>
          </a:prstGeom>
        </p:spPr>
        <p:txBody>
          <a:bodyPr/>
          <a:lstStyle/>
          <a:p>
            <a:fld id="{ECB173D0-A3BC-4F7D-A7D9-53E1410D1D6C}" type="datetimeFigureOut">
              <a:rPr lang="en-CA" smtClean="0"/>
              <a:t>2024-03-20</a:t>
            </a:fld>
            <a:endParaRPr lang="en-CA"/>
          </a:p>
        </p:txBody>
      </p:sp>
      <p:sp>
        <p:nvSpPr>
          <p:cNvPr id="8" name="Footer Placeholder 7"/>
          <p:cNvSpPr>
            <a:spLocks noGrp="1"/>
          </p:cNvSpPr>
          <p:nvPr>
            <p:ph type="ftr" sz="quarter" idx="11"/>
          </p:nvPr>
        </p:nvSpPr>
        <p:spPr>
          <a:xfrm>
            <a:off x="3577422" y="6672698"/>
            <a:ext cx="3644920" cy="383297"/>
          </a:xfrm>
          <a:prstGeom prst="rect">
            <a:avLst/>
          </a:prstGeom>
        </p:spPr>
        <p:txBody>
          <a:bodyPr/>
          <a:lstStyle/>
          <a:p>
            <a:endParaRPr lang="en-CA"/>
          </a:p>
        </p:txBody>
      </p:sp>
      <p:sp>
        <p:nvSpPr>
          <p:cNvPr id="9" name="Slide Number Placeholder 8"/>
          <p:cNvSpPr>
            <a:spLocks noGrp="1"/>
          </p:cNvSpPr>
          <p:nvPr>
            <p:ph type="sldNum" sz="quarter" idx="12"/>
          </p:nvPr>
        </p:nvSpPr>
        <p:spPr>
          <a:xfrm>
            <a:off x="7627332" y="6672698"/>
            <a:ext cx="2429947" cy="383297"/>
          </a:xfrm>
          <a:prstGeom prst="rect">
            <a:avLst/>
          </a:prstGeom>
        </p:spPr>
        <p:txBody>
          <a:bodyPr/>
          <a:lstStyle/>
          <a:p>
            <a:fld id="{8B113AA8-9404-487E-8B85-D8A92FC303CE}" type="slidenum">
              <a:rPr lang="en-CA" smtClean="0"/>
              <a:t>‹#›</a:t>
            </a:fld>
            <a:endParaRPr lang="en-CA"/>
          </a:p>
        </p:txBody>
      </p:sp>
    </p:spTree>
    <p:extLst>
      <p:ext uri="{BB962C8B-B14F-4D97-AF65-F5344CB8AC3E}">
        <p14:creationId xmlns:p14="http://schemas.microsoft.com/office/powerpoint/2010/main" val="25874462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742484" y="383299"/>
            <a:ext cx="9314796" cy="1391534"/>
          </a:xfrm>
          <a:prstGeom prst="rect">
            <a:avLst/>
          </a:prstGeom>
        </p:spPr>
        <p:txBody>
          <a:bodyPr/>
          <a:lstStyle/>
          <a:p>
            <a:r>
              <a:rPr lang="en-US"/>
              <a:t>Click to edit Master title style</a:t>
            </a:r>
            <a:endParaRPr lang="en-US" dirty="0"/>
          </a:p>
        </p:txBody>
      </p:sp>
      <p:sp>
        <p:nvSpPr>
          <p:cNvPr id="3" name="Date Placeholder 2"/>
          <p:cNvSpPr>
            <a:spLocks noGrp="1"/>
          </p:cNvSpPr>
          <p:nvPr>
            <p:ph type="dt" sz="half" idx="10"/>
          </p:nvPr>
        </p:nvSpPr>
        <p:spPr>
          <a:xfrm>
            <a:off x="742484" y="6672698"/>
            <a:ext cx="2429947" cy="383297"/>
          </a:xfrm>
          <a:prstGeom prst="rect">
            <a:avLst/>
          </a:prstGeom>
        </p:spPr>
        <p:txBody>
          <a:bodyPr/>
          <a:lstStyle/>
          <a:p>
            <a:fld id="{ECB173D0-A3BC-4F7D-A7D9-53E1410D1D6C}" type="datetimeFigureOut">
              <a:rPr lang="en-CA" smtClean="0"/>
              <a:t>2024-03-20</a:t>
            </a:fld>
            <a:endParaRPr lang="en-CA"/>
          </a:p>
        </p:txBody>
      </p:sp>
      <p:sp>
        <p:nvSpPr>
          <p:cNvPr id="4" name="Footer Placeholder 3"/>
          <p:cNvSpPr>
            <a:spLocks noGrp="1"/>
          </p:cNvSpPr>
          <p:nvPr>
            <p:ph type="ftr" sz="quarter" idx="11"/>
          </p:nvPr>
        </p:nvSpPr>
        <p:spPr>
          <a:xfrm>
            <a:off x="3577422" y="6672698"/>
            <a:ext cx="3644920" cy="383297"/>
          </a:xfrm>
          <a:prstGeom prst="rect">
            <a:avLst/>
          </a:prstGeom>
        </p:spPr>
        <p:txBody>
          <a:bodyPr/>
          <a:lstStyle/>
          <a:p>
            <a:endParaRPr lang="en-CA"/>
          </a:p>
        </p:txBody>
      </p:sp>
      <p:sp>
        <p:nvSpPr>
          <p:cNvPr id="5" name="Slide Number Placeholder 4"/>
          <p:cNvSpPr>
            <a:spLocks noGrp="1"/>
          </p:cNvSpPr>
          <p:nvPr>
            <p:ph type="sldNum" sz="quarter" idx="12"/>
          </p:nvPr>
        </p:nvSpPr>
        <p:spPr>
          <a:xfrm>
            <a:off x="7627332" y="6672698"/>
            <a:ext cx="2429947" cy="383297"/>
          </a:xfrm>
          <a:prstGeom prst="rect">
            <a:avLst/>
          </a:prstGeom>
        </p:spPr>
        <p:txBody>
          <a:bodyPr/>
          <a:lstStyle/>
          <a:p>
            <a:fld id="{8B113AA8-9404-487E-8B85-D8A92FC303CE}" type="slidenum">
              <a:rPr lang="en-CA" smtClean="0"/>
              <a:t>‹#›</a:t>
            </a:fld>
            <a:endParaRPr lang="en-CA"/>
          </a:p>
        </p:txBody>
      </p:sp>
    </p:spTree>
    <p:extLst>
      <p:ext uri="{BB962C8B-B14F-4D97-AF65-F5344CB8AC3E}">
        <p14:creationId xmlns:p14="http://schemas.microsoft.com/office/powerpoint/2010/main" val="16156242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742484" y="6672698"/>
            <a:ext cx="2429947" cy="383297"/>
          </a:xfrm>
          <a:prstGeom prst="rect">
            <a:avLst/>
          </a:prstGeom>
        </p:spPr>
        <p:txBody>
          <a:bodyPr/>
          <a:lstStyle/>
          <a:p>
            <a:fld id="{ECB173D0-A3BC-4F7D-A7D9-53E1410D1D6C}" type="datetimeFigureOut">
              <a:rPr lang="en-CA" smtClean="0"/>
              <a:t>2024-03-20</a:t>
            </a:fld>
            <a:endParaRPr lang="en-CA"/>
          </a:p>
        </p:txBody>
      </p:sp>
      <p:sp>
        <p:nvSpPr>
          <p:cNvPr id="3" name="Footer Placeholder 2"/>
          <p:cNvSpPr>
            <a:spLocks noGrp="1"/>
          </p:cNvSpPr>
          <p:nvPr>
            <p:ph type="ftr" sz="quarter" idx="11"/>
          </p:nvPr>
        </p:nvSpPr>
        <p:spPr>
          <a:xfrm>
            <a:off x="3577422" y="6672698"/>
            <a:ext cx="3644920" cy="383297"/>
          </a:xfrm>
          <a:prstGeom prst="rect">
            <a:avLst/>
          </a:prstGeom>
        </p:spPr>
        <p:txBody>
          <a:bodyPr/>
          <a:lstStyle/>
          <a:p>
            <a:endParaRPr lang="en-CA"/>
          </a:p>
        </p:txBody>
      </p:sp>
      <p:sp>
        <p:nvSpPr>
          <p:cNvPr id="4" name="Slide Number Placeholder 3"/>
          <p:cNvSpPr>
            <a:spLocks noGrp="1"/>
          </p:cNvSpPr>
          <p:nvPr>
            <p:ph type="sldNum" sz="quarter" idx="12"/>
          </p:nvPr>
        </p:nvSpPr>
        <p:spPr>
          <a:xfrm>
            <a:off x="7627332" y="6672698"/>
            <a:ext cx="2429947" cy="383297"/>
          </a:xfrm>
          <a:prstGeom prst="rect">
            <a:avLst/>
          </a:prstGeom>
        </p:spPr>
        <p:txBody>
          <a:bodyPr/>
          <a:lstStyle/>
          <a:p>
            <a:fld id="{8B113AA8-9404-487E-8B85-D8A92FC303CE}" type="slidenum">
              <a:rPr lang="en-CA" smtClean="0"/>
              <a:t>‹#›</a:t>
            </a:fld>
            <a:endParaRPr lang="en-CA"/>
          </a:p>
        </p:txBody>
      </p:sp>
    </p:spTree>
    <p:extLst>
      <p:ext uri="{BB962C8B-B14F-4D97-AF65-F5344CB8AC3E}">
        <p14:creationId xmlns:p14="http://schemas.microsoft.com/office/powerpoint/2010/main" val="14453622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43890" y="479954"/>
            <a:ext cx="3483205" cy="1679840"/>
          </a:xfrm>
          <a:prstGeom prst="rect">
            <a:avLst/>
          </a:prstGeom>
        </p:spPr>
        <p:txBody>
          <a:bodyPr anchor="b"/>
          <a:lstStyle>
            <a:lvl1pPr>
              <a:defRPr sz="3359"/>
            </a:lvl1pPr>
          </a:lstStyle>
          <a:p>
            <a:r>
              <a:rPr lang="en-US"/>
              <a:t>Click to edit Master title style</a:t>
            </a:r>
            <a:endParaRPr lang="en-US" dirty="0"/>
          </a:p>
        </p:txBody>
      </p:sp>
      <p:sp>
        <p:nvSpPr>
          <p:cNvPr id="3" name="Content Placeholder 2"/>
          <p:cNvSpPr>
            <a:spLocks noGrp="1"/>
          </p:cNvSpPr>
          <p:nvPr>
            <p:ph idx="1"/>
          </p:nvPr>
        </p:nvSpPr>
        <p:spPr>
          <a:xfrm>
            <a:off x="4591306" y="1036570"/>
            <a:ext cx="5467380" cy="5116178"/>
          </a:xfrm>
        </p:spPr>
        <p:txBody>
          <a:bodyPr/>
          <a:lstStyle>
            <a:lvl1pPr>
              <a:defRPr sz="3359"/>
            </a:lvl1pPr>
            <a:lvl2pPr>
              <a:defRPr sz="2939"/>
            </a:lvl2pPr>
            <a:lvl3pPr>
              <a:defRPr sz="2520"/>
            </a:lvl3pPr>
            <a:lvl4pPr>
              <a:defRPr sz="2100"/>
            </a:lvl4pPr>
            <a:lvl5pPr>
              <a:defRPr sz="2100"/>
            </a:lvl5pPr>
            <a:lvl6pPr>
              <a:defRPr sz="2100"/>
            </a:lvl6pPr>
            <a:lvl7pPr>
              <a:defRPr sz="2100"/>
            </a:lvl7pPr>
            <a:lvl8pPr>
              <a:defRPr sz="2100"/>
            </a:lvl8pPr>
            <a:lvl9pPr>
              <a:defRPr sz="21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43890" y="2159794"/>
            <a:ext cx="3483205" cy="4001285"/>
          </a:xfrm>
        </p:spPr>
        <p:txBody>
          <a:bodyPr/>
          <a:lstStyle>
            <a:lvl1pPr marL="0" indent="0">
              <a:buNone/>
              <a:defRPr sz="1680"/>
            </a:lvl1pPr>
            <a:lvl2pPr marL="479969" indent="0">
              <a:buNone/>
              <a:defRPr sz="1470"/>
            </a:lvl2pPr>
            <a:lvl3pPr marL="959937" indent="0">
              <a:buNone/>
              <a:defRPr sz="1260"/>
            </a:lvl3pPr>
            <a:lvl4pPr marL="1439906" indent="0">
              <a:buNone/>
              <a:defRPr sz="1050"/>
            </a:lvl4pPr>
            <a:lvl5pPr marL="1919874" indent="0">
              <a:buNone/>
              <a:defRPr sz="1050"/>
            </a:lvl5pPr>
            <a:lvl6pPr marL="2399843" indent="0">
              <a:buNone/>
              <a:defRPr sz="1050"/>
            </a:lvl6pPr>
            <a:lvl7pPr marL="2879811" indent="0">
              <a:buNone/>
              <a:defRPr sz="1050"/>
            </a:lvl7pPr>
            <a:lvl8pPr marL="3359780" indent="0">
              <a:buNone/>
              <a:defRPr sz="1050"/>
            </a:lvl8pPr>
            <a:lvl9pPr marL="3839748" indent="0">
              <a:buNone/>
              <a:defRPr sz="1050"/>
            </a:lvl9pPr>
          </a:lstStyle>
          <a:p>
            <a:pPr lvl="0"/>
            <a:r>
              <a:rPr lang="en-US"/>
              <a:t>Click to edit Master text styles</a:t>
            </a:r>
          </a:p>
        </p:txBody>
      </p:sp>
      <p:sp>
        <p:nvSpPr>
          <p:cNvPr id="5" name="Date Placeholder 4"/>
          <p:cNvSpPr>
            <a:spLocks noGrp="1"/>
          </p:cNvSpPr>
          <p:nvPr>
            <p:ph type="dt" sz="half" idx="10"/>
          </p:nvPr>
        </p:nvSpPr>
        <p:spPr>
          <a:xfrm>
            <a:off x="742484" y="6672698"/>
            <a:ext cx="2429947" cy="383297"/>
          </a:xfrm>
          <a:prstGeom prst="rect">
            <a:avLst/>
          </a:prstGeom>
        </p:spPr>
        <p:txBody>
          <a:bodyPr/>
          <a:lstStyle/>
          <a:p>
            <a:fld id="{ECB173D0-A3BC-4F7D-A7D9-53E1410D1D6C}" type="datetimeFigureOut">
              <a:rPr lang="en-CA" smtClean="0"/>
              <a:t>2024-03-20</a:t>
            </a:fld>
            <a:endParaRPr lang="en-CA"/>
          </a:p>
        </p:txBody>
      </p:sp>
      <p:sp>
        <p:nvSpPr>
          <p:cNvPr id="6" name="Footer Placeholder 5"/>
          <p:cNvSpPr>
            <a:spLocks noGrp="1"/>
          </p:cNvSpPr>
          <p:nvPr>
            <p:ph type="ftr" sz="quarter" idx="11"/>
          </p:nvPr>
        </p:nvSpPr>
        <p:spPr>
          <a:xfrm>
            <a:off x="3577422" y="6672698"/>
            <a:ext cx="3644920" cy="383297"/>
          </a:xfrm>
          <a:prstGeom prst="rect">
            <a:avLst/>
          </a:prstGeom>
        </p:spPr>
        <p:txBody>
          <a:bodyPr/>
          <a:lstStyle/>
          <a:p>
            <a:endParaRPr lang="en-CA"/>
          </a:p>
        </p:txBody>
      </p:sp>
      <p:sp>
        <p:nvSpPr>
          <p:cNvPr id="7" name="Slide Number Placeholder 6"/>
          <p:cNvSpPr>
            <a:spLocks noGrp="1"/>
          </p:cNvSpPr>
          <p:nvPr>
            <p:ph type="sldNum" sz="quarter" idx="12"/>
          </p:nvPr>
        </p:nvSpPr>
        <p:spPr>
          <a:xfrm>
            <a:off x="7627332" y="6672698"/>
            <a:ext cx="2429947" cy="383297"/>
          </a:xfrm>
          <a:prstGeom prst="rect">
            <a:avLst/>
          </a:prstGeom>
        </p:spPr>
        <p:txBody>
          <a:bodyPr/>
          <a:lstStyle/>
          <a:p>
            <a:fld id="{8B113AA8-9404-487E-8B85-D8A92FC303CE}" type="slidenum">
              <a:rPr lang="en-CA" smtClean="0"/>
              <a:t>‹#›</a:t>
            </a:fld>
            <a:endParaRPr lang="en-CA"/>
          </a:p>
        </p:txBody>
      </p:sp>
    </p:spTree>
    <p:extLst>
      <p:ext uri="{BB962C8B-B14F-4D97-AF65-F5344CB8AC3E}">
        <p14:creationId xmlns:p14="http://schemas.microsoft.com/office/powerpoint/2010/main" val="36215762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43890" y="479954"/>
            <a:ext cx="3483205" cy="1679840"/>
          </a:xfrm>
          <a:prstGeom prst="rect">
            <a:avLst/>
          </a:prstGeom>
        </p:spPr>
        <p:txBody>
          <a:bodyPr anchor="b"/>
          <a:lstStyle>
            <a:lvl1pPr>
              <a:defRPr sz="3359"/>
            </a:lvl1pPr>
          </a:lstStyle>
          <a:p>
            <a:r>
              <a:rPr lang="en-US"/>
              <a:t>Click to edit Master title style</a:t>
            </a:r>
            <a:endParaRPr lang="en-US" dirty="0"/>
          </a:p>
        </p:txBody>
      </p:sp>
      <p:sp>
        <p:nvSpPr>
          <p:cNvPr id="3" name="Picture Placeholder 2"/>
          <p:cNvSpPr>
            <a:spLocks noGrp="1" noChangeAspect="1"/>
          </p:cNvSpPr>
          <p:nvPr>
            <p:ph type="pic" idx="1"/>
          </p:nvPr>
        </p:nvSpPr>
        <p:spPr>
          <a:xfrm>
            <a:off x="4591306" y="1036570"/>
            <a:ext cx="5467380" cy="5116178"/>
          </a:xfrm>
        </p:spPr>
        <p:txBody>
          <a:bodyPr anchor="t"/>
          <a:lstStyle>
            <a:lvl1pPr marL="0" indent="0">
              <a:buNone/>
              <a:defRPr sz="3359"/>
            </a:lvl1pPr>
            <a:lvl2pPr marL="479969" indent="0">
              <a:buNone/>
              <a:defRPr sz="2939"/>
            </a:lvl2pPr>
            <a:lvl3pPr marL="959937" indent="0">
              <a:buNone/>
              <a:defRPr sz="2520"/>
            </a:lvl3pPr>
            <a:lvl4pPr marL="1439906" indent="0">
              <a:buNone/>
              <a:defRPr sz="2100"/>
            </a:lvl4pPr>
            <a:lvl5pPr marL="1919874" indent="0">
              <a:buNone/>
              <a:defRPr sz="2100"/>
            </a:lvl5pPr>
            <a:lvl6pPr marL="2399843" indent="0">
              <a:buNone/>
              <a:defRPr sz="2100"/>
            </a:lvl6pPr>
            <a:lvl7pPr marL="2879811" indent="0">
              <a:buNone/>
              <a:defRPr sz="2100"/>
            </a:lvl7pPr>
            <a:lvl8pPr marL="3359780" indent="0">
              <a:buNone/>
              <a:defRPr sz="2100"/>
            </a:lvl8pPr>
            <a:lvl9pPr marL="3839748" indent="0">
              <a:buNone/>
              <a:defRPr sz="2100"/>
            </a:lvl9pPr>
          </a:lstStyle>
          <a:p>
            <a:r>
              <a:rPr lang="en-US"/>
              <a:t>Click icon to add picture</a:t>
            </a:r>
            <a:endParaRPr lang="en-US" dirty="0"/>
          </a:p>
        </p:txBody>
      </p:sp>
      <p:sp>
        <p:nvSpPr>
          <p:cNvPr id="4" name="Text Placeholder 3"/>
          <p:cNvSpPr>
            <a:spLocks noGrp="1"/>
          </p:cNvSpPr>
          <p:nvPr>
            <p:ph type="body" sz="half" idx="2"/>
          </p:nvPr>
        </p:nvSpPr>
        <p:spPr>
          <a:xfrm>
            <a:off x="743890" y="2159794"/>
            <a:ext cx="3483205" cy="4001285"/>
          </a:xfrm>
        </p:spPr>
        <p:txBody>
          <a:bodyPr/>
          <a:lstStyle>
            <a:lvl1pPr marL="0" indent="0">
              <a:buNone/>
              <a:defRPr sz="1680"/>
            </a:lvl1pPr>
            <a:lvl2pPr marL="479969" indent="0">
              <a:buNone/>
              <a:defRPr sz="1470"/>
            </a:lvl2pPr>
            <a:lvl3pPr marL="959937" indent="0">
              <a:buNone/>
              <a:defRPr sz="1260"/>
            </a:lvl3pPr>
            <a:lvl4pPr marL="1439906" indent="0">
              <a:buNone/>
              <a:defRPr sz="1050"/>
            </a:lvl4pPr>
            <a:lvl5pPr marL="1919874" indent="0">
              <a:buNone/>
              <a:defRPr sz="1050"/>
            </a:lvl5pPr>
            <a:lvl6pPr marL="2399843" indent="0">
              <a:buNone/>
              <a:defRPr sz="1050"/>
            </a:lvl6pPr>
            <a:lvl7pPr marL="2879811" indent="0">
              <a:buNone/>
              <a:defRPr sz="1050"/>
            </a:lvl7pPr>
            <a:lvl8pPr marL="3359780" indent="0">
              <a:buNone/>
              <a:defRPr sz="1050"/>
            </a:lvl8pPr>
            <a:lvl9pPr marL="3839748" indent="0">
              <a:buNone/>
              <a:defRPr sz="1050"/>
            </a:lvl9pPr>
          </a:lstStyle>
          <a:p>
            <a:pPr lvl="0"/>
            <a:r>
              <a:rPr lang="en-US"/>
              <a:t>Click to edit Master text styles</a:t>
            </a:r>
          </a:p>
        </p:txBody>
      </p:sp>
      <p:sp>
        <p:nvSpPr>
          <p:cNvPr id="5" name="Date Placeholder 4"/>
          <p:cNvSpPr>
            <a:spLocks noGrp="1"/>
          </p:cNvSpPr>
          <p:nvPr>
            <p:ph type="dt" sz="half" idx="10"/>
          </p:nvPr>
        </p:nvSpPr>
        <p:spPr>
          <a:xfrm>
            <a:off x="742484" y="6672698"/>
            <a:ext cx="2429947" cy="383297"/>
          </a:xfrm>
          <a:prstGeom prst="rect">
            <a:avLst/>
          </a:prstGeom>
        </p:spPr>
        <p:txBody>
          <a:bodyPr/>
          <a:lstStyle/>
          <a:p>
            <a:fld id="{ECB173D0-A3BC-4F7D-A7D9-53E1410D1D6C}" type="datetimeFigureOut">
              <a:rPr lang="en-CA" smtClean="0"/>
              <a:t>2024-03-20</a:t>
            </a:fld>
            <a:endParaRPr lang="en-CA"/>
          </a:p>
        </p:txBody>
      </p:sp>
      <p:sp>
        <p:nvSpPr>
          <p:cNvPr id="6" name="Footer Placeholder 5"/>
          <p:cNvSpPr>
            <a:spLocks noGrp="1"/>
          </p:cNvSpPr>
          <p:nvPr>
            <p:ph type="ftr" sz="quarter" idx="11"/>
          </p:nvPr>
        </p:nvSpPr>
        <p:spPr>
          <a:xfrm>
            <a:off x="3577422" y="6672698"/>
            <a:ext cx="3644920" cy="383297"/>
          </a:xfrm>
          <a:prstGeom prst="rect">
            <a:avLst/>
          </a:prstGeom>
        </p:spPr>
        <p:txBody>
          <a:bodyPr/>
          <a:lstStyle/>
          <a:p>
            <a:endParaRPr lang="en-CA"/>
          </a:p>
        </p:txBody>
      </p:sp>
      <p:sp>
        <p:nvSpPr>
          <p:cNvPr id="7" name="Slide Number Placeholder 6"/>
          <p:cNvSpPr>
            <a:spLocks noGrp="1"/>
          </p:cNvSpPr>
          <p:nvPr>
            <p:ph type="sldNum" sz="quarter" idx="12"/>
          </p:nvPr>
        </p:nvSpPr>
        <p:spPr>
          <a:xfrm>
            <a:off x="7627332" y="6672698"/>
            <a:ext cx="2429947" cy="383297"/>
          </a:xfrm>
          <a:prstGeom prst="rect">
            <a:avLst/>
          </a:prstGeom>
        </p:spPr>
        <p:txBody>
          <a:bodyPr/>
          <a:lstStyle/>
          <a:p>
            <a:fld id="{8B113AA8-9404-487E-8B85-D8A92FC303CE}" type="slidenum">
              <a:rPr lang="en-CA" smtClean="0"/>
              <a:t>‹#›</a:t>
            </a:fld>
            <a:endParaRPr lang="en-CA"/>
          </a:p>
        </p:txBody>
      </p:sp>
    </p:spTree>
    <p:extLst>
      <p:ext uri="{BB962C8B-B14F-4D97-AF65-F5344CB8AC3E}">
        <p14:creationId xmlns:p14="http://schemas.microsoft.com/office/powerpoint/2010/main" val="3048896642"/>
      </p:ext>
    </p:extLst>
  </p:cSld>
  <p:clrMapOvr>
    <a:masterClrMapping/>
  </p:clrMapOvr>
</p:sldLayout>
</file>

<file path=ppt/slideMasters/_rels/slideMaster1.xml.rels><?xml version="1.0" encoding="UTF-8"?><Relationships xmlns="http://schemas.openxmlformats.org/package/2006/relationships"><Relationship Id="rId8" Target="../slideLayouts/slideLayout8.xml" Type="http://schemas.openxmlformats.org/officeDocument/2006/relationships/slideLayout" /><Relationship Id="rId13" Target="../theme/theme1.xml" Type="http://schemas.openxmlformats.org/officeDocument/2006/relationships/theme" /><Relationship Id="rId3" Target="../slideLayouts/slideLayout3.xml" Type="http://schemas.openxmlformats.org/officeDocument/2006/relationships/slideLayout" /><Relationship Id="rId7" Target="../slideLayouts/slideLayout7.xml" Type="http://schemas.openxmlformats.org/officeDocument/2006/relationships/slideLayout" /><Relationship Id="rId12" Target="../slideLayouts/slideLayout12.xml" Type="http://schemas.openxmlformats.org/officeDocument/2006/relationships/slideLayout" /><Relationship Id="rId2" Target="../slideLayouts/slideLayout2.xml" Type="http://schemas.openxmlformats.org/officeDocument/2006/relationships/slideLayout" /><Relationship Id="rId1" Target="../slideLayouts/slideLayout1.xml" Type="http://schemas.openxmlformats.org/officeDocument/2006/relationships/slideLayout" /><Relationship Id="rId6" Target="../slideLayouts/slideLayout6.xml" Type="http://schemas.openxmlformats.org/officeDocument/2006/relationships/slideLayout" /><Relationship Id="rId11" Target="../slideLayouts/slideLayout11.xml" Type="http://schemas.openxmlformats.org/officeDocument/2006/relationships/slideLayout" /><Relationship Id="rId5" Target="../slideLayouts/slideLayout5.xml" Type="http://schemas.openxmlformats.org/officeDocument/2006/relationships/slideLayout" /><Relationship Id="rId10" Target="../slideLayouts/slideLayout10.xml" Type="http://schemas.openxmlformats.org/officeDocument/2006/relationships/slideLayout" /><Relationship Id="rId4" Target="../slideLayouts/slideLayout4.xml" Type="http://schemas.openxmlformats.org/officeDocument/2006/relationships/slideLayout" /><Relationship Id="rId9" Target="../slideLayouts/slideLayout9.xml" Type="http://schemas.openxmlformats.org/officeDocument/2006/relationships/slideLayout" /></Relationships>
</file>

<file path=ppt/slideMasters/slideMaster1.xml><?xml version="1.0" encoding="utf-8"?>
<p:sldMaster xmlns:a="http://schemas.openxmlformats.org/drawingml/2006/main" xmlns:p="http://schemas.openxmlformats.org/presentationml/2006/main" xmlns:r="http://schemas.openxmlformats.org/officeDocument/2006/relationships">
  <p:cSld>
    <p:bg>
      <p:bgRef idx="1001">
        <a:schemeClr val="bg1"/>
      </p:bgRef>
    </p:bg>
    <p:spTree>
      <p:nvGrpSpPr>
        <p:cNvPr id="1" name=""/>
        <p:cNvGrpSpPr/>
        <p:nvPr/>
      </p:nvGrpSpPr>
      <p:grpSpPr>
        <a:xfrm>
          <a:off x="0" y="0"/>
          <a:ext cx="0" cy="0"/>
          <a:chOff x="0" y="0"/>
          <a:chExt cx="0" cy="0"/>
        </a:xfrm>
      </p:grpSpPr>
      <p:sp>
        <p:nvSpPr>
          <p:cNvPr id="3" name="Text Placeholder 2"/>
          <p:cNvSpPr>
            <a:spLocks noGrp="1"/>
          </p:cNvSpPr>
          <p:nvPr>
            <p:ph idx="1" type="body"/>
          </p:nvPr>
        </p:nvSpPr>
        <p:spPr>
          <a:xfrm>
            <a:off x="742482" y="517919"/>
            <a:ext cx="9314796" cy="5889319"/>
          </a:xfrm>
          <a:prstGeom prst="rect">
            <a:avLst/>
          </a:prstGeom>
        </p:spPr>
        <p:txBody>
          <a:bodyPr anchor="t" anchorCtr="0" bIns="360000" lIns="360000" rIns="360000" rtlCol="0" tIns="360000" vert="horz">
            <a:normAutofit/>
          </a:bodyPr>
          <a:lstStyle/>
          <a:p>
            <a:pPr lvl="0"/>
            <a:r>
              <a:rPr dirty="0" lang="en-US"/>
              <a:t>Click to edit Master text styles</a:t>
            </a:r>
          </a:p>
          <a:p>
            <a:pPr lvl="1"/>
            <a:r>
              <a:rPr dirty="0" lang="en-US"/>
              <a:t>Second level</a:t>
            </a:r>
          </a:p>
          <a:p>
            <a:pPr lvl="2"/>
            <a:r>
              <a:rPr dirty="0" lang="en-US"/>
              <a:t>Third level</a:t>
            </a:r>
          </a:p>
          <a:p>
            <a:pPr lvl="3"/>
            <a:r>
              <a:rPr dirty="0" lang="en-US"/>
              <a:t>Fourth level</a:t>
            </a:r>
          </a:p>
          <a:p>
            <a:pPr lvl="4"/>
            <a:r>
              <a:rPr dirty="0" lang="en-US"/>
              <a:t>Fifth level</a:t>
            </a:r>
          </a:p>
        </p:txBody>
      </p:sp>
      <p:sp>
        <p:nvSpPr>
          <p:cNvPr id="7" name="Picture Placeholder 7">
            <a:extLst>
              <a:ext uri="{FF2B5EF4-FFF2-40B4-BE49-F238E27FC236}">
                <a16:creationId xmlns:a16="http://schemas.microsoft.com/office/drawing/2014/main" id="{33B9046B-DAD3-5675-DE9A-73B61FCC581F}"/>
              </a:ext>
            </a:extLst>
          </p:cNvPr>
          <p:cNvSpPr>
            <a:spLocks noGrp="1"/>
          </p:cNvSpPr>
          <p:nvPr userDrawn="1"/>
        </p:nvSpPr>
        <p:spPr>
          <a:xfrm>
            <a:off x="1101718" y="1319777"/>
            <a:ext cx="8596325" cy="4559761"/>
          </a:xfrm>
          <a:prstGeom prst="rect">
            <a:avLst/>
          </a:prstGeom>
        </p:spPr>
        <p:txBody>
          <a:bodyPr bIns="45720" lIns="91440" rIns="91440" rtlCol="0" tIns="45720" vert="horz">
            <a:normAutofit/>
          </a:bodyPr>
          <a:lstStyle>
            <a:lvl1pPr algn="l" defTabSz="1007943" eaLnBrk="1" hangingPunct="1" indent="-251986" latinLnBrk="0" marL="251986" rtl="0">
              <a:lnSpc>
                <a:spcPct val="90000"/>
              </a:lnSpc>
              <a:spcBef>
                <a:spcPts val="1102"/>
              </a:spcBef>
              <a:buFont charset="0" panose="020B0604020202020204" pitchFamily="34" typeface="Arial"/>
              <a:buChar char="•"/>
              <a:defRPr kern="1200" sz="3086">
                <a:solidFill>
                  <a:schemeClr val="tx1"/>
                </a:solidFill>
                <a:latin typeface="+mn-lt"/>
                <a:ea typeface="+mn-ea"/>
                <a:cs typeface="+mn-cs"/>
              </a:defRPr>
            </a:lvl1pPr>
            <a:lvl2pPr algn="l" defTabSz="1007943" eaLnBrk="1" hangingPunct="1" indent="-251986" latinLnBrk="0" marL="755957" rtl="0">
              <a:lnSpc>
                <a:spcPct val="90000"/>
              </a:lnSpc>
              <a:spcBef>
                <a:spcPts val="551"/>
              </a:spcBef>
              <a:buFont charset="0" panose="020B0604020202020204" pitchFamily="34" typeface="Arial"/>
              <a:buChar char="•"/>
              <a:defRPr kern="1200" sz="2646">
                <a:solidFill>
                  <a:schemeClr val="tx1"/>
                </a:solidFill>
                <a:latin typeface="+mn-lt"/>
                <a:ea typeface="+mn-ea"/>
                <a:cs typeface="+mn-cs"/>
              </a:defRPr>
            </a:lvl2pPr>
            <a:lvl3pPr algn="l" defTabSz="1007943" eaLnBrk="1" hangingPunct="1" indent="-251986" latinLnBrk="0" marL="1259929" rtl="0">
              <a:lnSpc>
                <a:spcPct val="90000"/>
              </a:lnSpc>
              <a:spcBef>
                <a:spcPts val="551"/>
              </a:spcBef>
              <a:buFont charset="0" panose="020B0604020202020204" pitchFamily="34" typeface="Arial"/>
              <a:buChar char="•"/>
              <a:defRPr kern="1200" sz="2205">
                <a:solidFill>
                  <a:schemeClr val="tx1"/>
                </a:solidFill>
                <a:latin typeface="+mn-lt"/>
                <a:ea typeface="+mn-ea"/>
                <a:cs typeface="+mn-cs"/>
              </a:defRPr>
            </a:lvl3pPr>
            <a:lvl4pPr algn="l" defTabSz="1007943" eaLnBrk="1" hangingPunct="1" indent="-251986" latinLnBrk="0" marL="1763900" rtl="0">
              <a:lnSpc>
                <a:spcPct val="90000"/>
              </a:lnSpc>
              <a:spcBef>
                <a:spcPts val="551"/>
              </a:spcBef>
              <a:buFont charset="0" panose="020B0604020202020204" pitchFamily="34" typeface="Arial"/>
              <a:buChar char="•"/>
              <a:defRPr kern="1200" sz="1984">
                <a:solidFill>
                  <a:schemeClr val="tx1"/>
                </a:solidFill>
                <a:latin typeface="+mn-lt"/>
                <a:ea typeface="+mn-ea"/>
                <a:cs typeface="+mn-cs"/>
              </a:defRPr>
            </a:lvl4pPr>
            <a:lvl5pPr algn="l" defTabSz="1007943" eaLnBrk="1" hangingPunct="1" indent="-251986" latinLnBrk="0" marL="2267872" rtl="0">
              <a:lnSpc>
                <a:spcPct val="90000"/>
              </a:lnSpc>
              <a:spcBef>
                <a:spcPts val="551"/>
              </a:spcBef>
              <a:buFont charset="0" panose="020B0604020202020204" pitchFamily="34" typeface="Arial"/>
              <a:buChar char="•"/>
              <a:defRPr kern="1200" sz="1984">
                <a:solidFill>
                  <a:schemeClr val="tx1"/>
                </a:solidFill>
                <a:latin typeface="+mn-lt"/>
                <a:ea typeface="+mn-ea"/>
                <a:cs typeface="+mn-cs"/>
              </a:defRPr>
            </a:lvl5pPr>
            <a:lvl6pPr algn="l" defTabSz="1007943" eaLnBrk="1" hangingPunct="1" indent="-251986" latinLnBrk="0" marL="2771844" rtl="0">
              <a:lnSpc>
                <a:spcPct val="90000"/>
              </a:lnSpc>
              <a:spcBef>
                <a:spcPts val="551"/>
              </a:spcBef>
              <a:buFont charset="0" panose="020B0604020202020204" pitchFamily="34" typeface="Arial"/>
              <a:buChar char="•"/>
              <a:defRPr kern="1200" sz="1984">
                <a:solidFill>
                  <a:schemeClr val="tx1"/>
                </a:solidFill>
                <a:latin typeface="+mn-lt"/>
                <a:ea typeface="+mn-ea"/>
                <a:cs typeface="+mn-cs"/>
              </a:defRPr>
            </a:lvl6pPr>
            <a:lvl7pPr algn="l" defTabSz="1007943" eaLnBrk="1" hangingPunct="1" indent="-251986" latinLnBrk="0" marL="3275815" rtl="0">
              <a:lnSpc>
                <a:spcPct val="90000"/>
              </a:lnSpc>
              <a:spcBef>
                <a:spcPts val="551"/>
              </a:spcBef>
              <a:buFont charset="0" panose="020B0604020202020204" pitchFamily="34" typeface="Arial"/>
              <a:buChar char="•"/>
              <a:defRPr kern="1200" sz="1984">
                <a:solidFill>
                  <a:schemeClr val="tx1"/>
                </a:solidFill>
                <a:latin typeface="+mn-lt"/>
                <a:ea typeface="+mn-ea"/>
                <a:cs typeface="+mn-cs"/>
              </a:defRPr>
            </a:lvl7pPr>
            <a:lvl8pPr algn="l" defTabSz="1007943" eaLnBrk="1" hangingPunct="1" indent="-251986" latinLnBrk="0" marL="3779787" rtl="0">
              <a:lnSpc>
                <a:spcPct val="90000"/>
              </a:lnSpc>
              <a:spcBef>
                <a:spcPts val="551"/>
              </a:spcBef>
              <a:buFont charset="0" panose="020B0604020202020204" pitchFamily="34" typeface="Arial"/>
              <a:buChar char="•"/>
              <a:defRPr kern="1200" sz="1984">
                <a:solidFill>
                  <a:schemeClr val="tx1"/>
                </a:solidFill>
                <a:latin typeface="+mn-lt"/>
                <a:ea typeface="+mn-ea"/>
                <a:cs typeface="+mn-cs"/>
              </a:defRPr>
            </a:lvl8pPr>
            <a:lvl9pPr algn="l" defTabSz="1007943" eaLnBrk="1" hangingPunct="1" indent="-251986" latinLnBrk="0" marL="4283758" rtl="0">
              <a:lnSpc>
                <a:spcPct val="90000"/>
              </a:lnSpc>
              <a:spcBef>
                <a:spcPts val="551"/>
              </a:spcBef>
              <a:buFont charset="0" panose="020B0604020202020204" pitchFamily="34" typeface="Arial"/>
              <a:buChar char="•"/>
              <a:defRPr kern="1200" sz="1984">
                <a:solidFill>
                  <a:schemeClr val="tx1"/>
                </a:solidFill>
                <a:latin typeface="+mn-lt"/>
                <a:ea typeface="+mn-ea"/>
                <a:cs typeface="+mn-cs"/>
              </a:defRPr>
            </a:lvl9pPr>
          </a:lstStyle>
          <a:p>
            <a:endParaRPr dirty="0" lang="en-CA" sz="3086"/>
          </a:p>
        </p:txBody>
      </p:sp>
      <p:sp>
        <p:nvSpPr>
          <p:cNvPr id="8" name="Picture Placeholder 7">
            <a:extLst>
              <a:ext uri="{FF2B5EF4-FFF2-40B4-BE49-F238E27FC236}">
                <a16:creationId xmlns:a16="http://schemas.microsoft.com/office/drawing/2014/main" id="{AA92CDBF-CD73-84B7-E6CE-647466443241}"/>
              </a:ext>
            </a:extLst>
          </p:cNvPr>
          <p:cNvSpPr>
            <a:spLocks noGrp="1"/>
          </p:cNvSpPr>
          <p:nvPr userDrawn="1"/>
        </p:nvSpPr>
        <p:spPr>
          <a:xfrm>
            <a:off x="1255657" y="1464911"/>
            <a:ext cx="8596325" cy="4559761"/>
          </a:xfrm>
          <a:prstGeom prst="rect">
            <a:avLst/>
          </a:prstGeom>
        </p:spPr>
        <p:txBody>
          <a:bodyPr bIns="45720" lIns="91440" rIns="91440" rtlCol="0" tIns="45720" vert="horz">
            <a:normAutofit/>
          </a:bodyPr>
          <a:lstStyle>
            <a:lvl1pPr algn="l" defTabSz="1007943" eaLnBrk="1" hangingPunct="1" indent="-251986" latinLnBrk="0" marL="251986" rtl="0">
              <a:lnSpc>
                <a:spcPct val="90000"/>
              </a:lnSpc>
              <a:spcBef>
                <a:spcPts val="1102"/>
              </a:spcBef>
              <a:buFont charset="0" panose="020B0604020202020204" pitchFamily="34" typeface="Arial"/>
              <a:buChar char="•"/>
              <a:defRPr kern="1200" sz="3086">
                <a:solidFill>
                  <a:schemeClr val="tx1"/>
                </a:solidFill>
                <a:latin typeface="+mn-lt"/>
                <a:ea typeface="+mn-ea"/>
                <a:cs typeface="+mn-cs"/>
              </a:defRPr>
            </a:lvl1pPr>
            <a:lvl2pPr algn="l" defTabSz="1007943" eaLnBrk="1" hangingPunct="1" indent="-251986" latinLnBrk="0" marL="755957" rtl="0">
              <a:lnSpc>
                <a:spcPct val="90000"/>
              </a:lnSpc>
              <a:spcBef>
                <a:spcPts val="551"/>
              </a:spcBef>
              <a:buFont charset="0" panose="020B0604020202020204" pitchFamily="34" typeface="Arial"/>
              <a:buChar char="•"/>
              <a:defRPr kern="1200" sz="2646">
                <a:solidFill>
                  <a:schemeClr val="tx1"/>
                </a:solidFill>
                <a:latin typeface="+mn-lt"/>
                <a:ea typeface="+mn-ea"/>
                <a:cs typeface="+mn-cs"/>
              </a:defRPr>
            </a:lvl2pPr>
            <a:lvl3pPr algn="l" defTabSz="1007943" eaLnBrk="1" hangingPunct="1" indent="-251986" latinLnBrk="0" marL="1259929" rtl="0">
              <a:lnSpc>
                <a:spcPct val="90000"/>
              </a:lnSpc>
              <a:spcBef>
                <a:spcPts val="551"/>
              </a:spcBef>
              <a:buFont charset="0" panose="020B0604020202020204" pitchFamily="34" typeface="Arial"/>
              <a:buChar char="•"/>
              <a:defRPr kern="1200" sz="2205">
                <a:solidFill>
                  <a:schemeClr val="tx1"/>
                </a:solidFill>
                <a:latin typeface="+mn-lt"/>
                <a:ea typeface="+mn-ea"/>
                <a:cs typeface="+mn-cs"/>
              </a:defRPr>
            </a:lvl3pPr>
            <a:lvl4pPr algn="l" defTabSz="1007943" eaLnBrk="1" hangingPunct="1" indent="-251986" latinLnBrk="0" marL="1763900" rtl="0">
              <a:lnSpc>
                <a:spcPct val="90000"/>
              </a:lnSpc>
              <a:spcBef>
                <a:spcPts val="551"/>
              </a:spcBef>
              <a:buFont charset="0" panose="020B0604020202020204" pitchFamily="34" typeface="Arial"/>
              <a:buChar char="•"/>
              <a:defRPr kern="1200" sz="1984">
                <a:solidFill>
                  <a:schemeClr val="tx1"/>
                </a:solidFill>
                <a:latin typeface="+mn-lt"/>
                <a:ea typeface="+mn-ea"/>
                <a:cs typeface="+mn-cs"/>
              </a:defRPr>
            </a:lvl4pPr>
            <a:lvl5pPr algn="l" defTabSz="1007943" eaLnBrk="1" hangingPunct="1" indent="-251986" latinLnBrk="0" marL="2267872" rtl="0">
              <a:lnSpc>
                <a:spcPct val="90000"/>
              </a:lnSpc>
              <a:spcBef>
                <a:spcPts val="551"/>
              </a:spcBef>
              <a:buFont charset="0" panose="020B0604020202020204" pitchFamily="34" typeface="Arial"/>
              <a:buChar char="•"/>
              <a:defRPr kern="1200" sz="1984">
                <a:solidFill>
                  <a:schemeClr val="tx1"/>
                </a:solidFill>
                <a:latin typeface="+mn-lt"/>
                <a:ea typeface="+mn-ea"/>
                <a:cs typeface="+mn-cs"/>
              </a:defRPr>
            </a:lvl5pPr>
            <a:lvl6pPr algn="l" defTabSz="1007943" eaLnBrk="1" hangingPunct="1" indent="-251986" latinLnBrk="0" marL="2771844" rtl="0">
              <a:lnSpc>
                <a:spcPct val="90000"/>
              </a:lnSpc>
              <a:spcBef>
                <a:spcPts val="551"/>
              </a:spcBef>
              <a:buFont charset="0" panose="020B0604020202020204" pitchFamily="34" typeface="Arial"/>
              <a:buChar char="•"/>
              <a:defRPr kern="1200" sz="1984">
                <a:solidFill>
                  <a:schemeClr val="tx1"/>
                </a:solidFill>
                <a:latin typeface="+mn-lt"/>
                <a:ea typeface="+mn-ea"/>
                <a:cs typeface="+mn-cs"/>
              </a:defRPr>
            </a:lvl6pPr>
            <a:lvl7pPr algn="l" defTabSz="1007943" eaLnBrk="1" hangingPunct="1" indent="-251986" latinLnBrk="0" marL="3275815" rtl="0">
              <a:lnSpc>
                <a:spcPct val="90000"/>
              </a:lnSpc>
              <a:spcBef>
                <a:spcPts val="551"/>
              </a:spcBef>
              <a:buFont charset="0" panose="020B0604020202020204" pitchFamily="34" typeface="Arial"/>
              <a:buChar char="•"/>
              <a:defRPr kern="1200" sz="1984">
                <a:solidFill>
                  <a:schemeClr val="tx1"/>
                </a:solidFill>
                <a:latin typeface="+mn-lt"/>
                <a:ea typeface="+mn-ea"/>
                <a:cs typeface="+mn-cs"/>
              </a:defRPr>
            </a:lvl7pPr>
            <a:lvl8pPr algn="l" defTabSz="1007943" eaLnBrk="1" hangingPunct="1" indent="-251986" latinLnBrk="0" marL="3779787" rtl="0">
              <a:lnSpc>
                <a:spcPct val="90000"/>
              </a:lnSpc>
              <a:spcBef>
                <a:spcPts val="551"/>
              </a:spcBef>
              <a:buFont charset="0" panose="020B0604020202020204" pitchFamily="34" typeface="Arial"/>
              <a:buChar char="•"/>
              <a:defRPr kern="1200" sz="1984">
                <a:solidFill>
                  <a:schemeClr val="tx1"/>
                </a:solidFill>
                <a:latin typeface="+mn-lt"/>
                <a:ea typeface="+mn-ea"/>
                <a:cs typeface="+mn-cs"/>
              </a:defRPr>
            </a:lvl8pPr>
            <a:lvl9pPr algn="l" defTabSz="1007943" eaLnBrk="1" hangingPunct="1" indent="-251986" latinLnBrk="0" marL="4283758" rtl="0">
              <a:lnSpc>
                <a:spcPct val="90000"/>
              </a:lnSpc>
              <a:spcBef>
                <a:spcPts val="551"/>
              </a:spcBef>
              <a:buFont charset="0" panose="020B0604020202020204" pitchFamily="34" typeface="Arial"/>
              <a:buChar char="•"/>
              <a:defRPr kern="1200" sz="1984">
                <a:solidFill>
                  <a:schemeClr val="tx1"/>
                </a:solidFill>
                <a:latin typeface="+mn-lt"/>
                <a:ea typeface="+mn-ea"/>
                <a:cs typeface="+mn-cs"/>
              </a:defRPr>
            </a:lvl9pPr>
          </a:lstStyle>
          <a:p>
            <a:endParaRPr dirty="0" lang="en-CA" sz="3086"/>
          </a:p>
        </p:txBody>
      </p:sp>
    </p:spTree>
    <p:extLst>
      <p:ext uri="{BB962C8B-B14F-4D97-AF65-F5344CB8AC3E}">
        <p14:creationId xmlns:p14="http://schemas.microsoft.com/office/powerpoint/2010/main" val="1959286325"/>
      </p:ext>
    </p:extLst>
  </p:cSld>
  <p:clrMap accent1="accent1" accent2="accent2" accent3="accent3" accent4="accent4" accent5="accent5" accent6="accent6" bg1="lt1" bg2="lt2" folHlink="folHlink" hlink="hlink" tx1="dk1" tx2="dk2"/>
  <p:sldLayoutIdLst>
    <p:sldLayoutId id="2147483686" r:id="rId1"/>
    <p:sldLayoutId id="2147483687" r:id="rId2"/>
    <p:sldLayoutId id="2147483688" r:id="rId3"/>
    <p:sldLayoutId id="2147483689" r:id="rId4"/>
    <p:sldLayoutId id="2147483690" r:id="rId5"/>
    <p:sldLayoutId id="2147483691" r:id="rId6"/>
    <p:sldLayoutId id="2147483692" r:id="rId7"/>
    <p:sldLayoutId id="2147483693" r:id="rId8"/>
    <p:sldLayoutId id="2147483694" r:id="rId9"/>
    <p:sldLayoutId id="2147483695" r:id="rId10"/>
    <p:sldLayoutId id="2147483696" r:id="rId11"/>
    <p:sldLayoutId id="2147483697" r:id="rId12"/>
  </p:sldLayoutIdLst>
  <p:txStyles>
    <p:titleStyle>
      <a:lvl1pPr algn="l" defTabSz="959937" eaLnBrk="1" hangingPunct="1" latinLnBrk="0" rtl="0">
        <a:lnSpc>
          <a:spcPct val="90000"/>
        </a:lnSpc>
        <a:spcBef>
          <a:spcPct val="0"/>
        </a:spcBef>
        <a:buNone/>
        <a:defRPr kern="1200" sz="4619">
          <a:solidFill>
            <a:schemeClr val="tx1"/>
          </a:solidFill>
          <a:latin typeface="+mj-lt"/>
          <a:ea typeface="+mj-ea"/>
          <a:cs typeface="+mj-cs"/>
        </a:defRPr>
      </a:lvl1pPr>
    </p:titleStyle>
    <p:bodyStyle>
      <a:lvl1pPr algn="l" defTabSz="959937" eaLnBrk="1" hangingPunct="1" indent="-239984" latinLnBrk="0" marL="239984" rtl="0">
        <a:lnSpc>
          <a:spcPct val="90000"/>
        </a:lnSpc>
        <a:spcBef>
          <a:spcPts val="1050"/>
        </a:spcBef>
        <a:buFont charset="0" panose="020B0604020202020204" pitchFamily="34" typeface="Arial"/>
        <a:buChar char="•"/>
        <a:defRPr kern="1200" sz="1050">
          <a:solidFill>
            <a:schemeClr val="tx1"/>
          </a:solidFill>
          <a:latin charset="0" panose="020B0604020202020204" pitchFamily="34" typeface="Arial"/>
          <a:ea typeface="+mn-ea"/>
          <a:cs charset="0" panose="020B0604020202020204" pitchFamily="34" typeface="Arial"/>
        </a:defRPr>
      </a:lvl1pPr>
      <a:lvl2pPr algn="l" defTabSz="959937" eaLnBrk="1" hangingPunct="1" indent="-239984" latinLnBrk="0" marL="719953" rtl="0">
        <a:lnSpc>
          <a:spcPct val="90000"/>
        </a:lnSpc>
        <a:spcBef>
          <a:spcPts val="525"/>
        </a:spcBef>
        <a:buFont charset="0" panose="020B0604020202020204" pitchFamily="34" typeface="Arial"/>
        <a:buChar char="•"/>
        <a:defRPr kern="1200" sz="1050">
          <a:solidFill>
            <a:schemeClr val="tx1"/>
          </a:solidFill>
          <a:latin charset="0" panose="020B0604020202020204" pitchFamily="34" typeface="Arial"/>
          <a:ea typeface="+mn-ea"/>
          <a:cs charset="0" panose="020B0604020202020204" pitchFamily="34" typeface="Arial"/>
        </a:defRPr>
      </a:lvl2pPr>
      <a:lvl3pPr algn="l" defTabSz="959937" eaLnBrk="1" hangingPunct="1" indent="-239984" latinLnBrk="0" marL="1199921" rtl="0">
        <a:lnSpc>
          <a:spcPct val="90000"/>
        </a:lnSpc>
        <a:spcBef>
          <a:spcPts val="525"/>
        </a:spcBef>
        <a:buFont charset="0" panose="020B0604020202020204" pitchFamily="34" typeface="Arial"/>
        <a:buChar char="•"/>
        <a:defRPr kern="1200" sz="1050">
          <a:solidFill>
            <a:schemeClr val="tx1"/>
          </a:solidFill>
          <a:latin charset="0" panose="020B0604020202020204" pitchFamily="34" typeface="Arial"/>
          <a:ea typeface="+mn-ea"/>
          <a:cs charset="0" panose="020B0604020202020204" pitchFamily="34" typeface="Arial"/>
        </a:defRPr>
      </a:lvl3pPr>
      <a:lvl4pPr algn="l" defTabSz="959937" eaLnBrk="1" hangingPunct="1" indent="-239984" latinLnBrk="0" marL="1679890" rtl="0">
        <a:lnSpc>
          <a:spcPct val="90000"/>
        </a:lnSpc>
        <a:spcBef>
          <a:spcPts val="525"/>
        </a:spcBef>
        <a:buFont charset="0" panose="020B0604020202020204" pitchFamily="34" typeface="Arial"/>
        <a:buChar char="•"/>
        <a:defRPr kern="1200" sz="1050">
          <a:solidFill>
            <a:schemeClr val="tx1"/>
          </a:solidFill>
          <a:latin charset="0" panose="020B0604020202020204" pitchFamily="34" typeface="Arial"/>
          <a:ea typeface="+mn-ea"/>
          <a:cs charset="0" panose="020B0604020202020204" pitchFamily="34" typeface="Arial"/>
        </a:defRPr>
      </a:lvl4pPr>
      <a:lvl5pPr algn="l" defTabSz="959937" eaLnBrk="1" hangingPunct="1" indent="-239984" latinLnBrk="0" marL="2159859" rtl="0">
        <a:lnSpc>
          <a:spcPct val="90000"/>
        </a:lnSpc>
        <a:spcBef>
          <a:spcPts val="525"/>
        </a:spcBef>
        <a:buFont charset="0" panose="020B0604020202020204" pitchFamily="34" typeface="Arial"/>
        <a:buChar char="•"/>
        <a:defRPr kern="1200" sz="1050">
          <a:solidFill>
            <a:schemeClr val="tx1"/>
          </a:solidFill>
          <a:latin charset="0" panose="020B0604020202020204" pitchFamily="34" typeface="Arial"/>
          <a:ea typeface="+mn-ea"/>
          <a:cs charset="0" panose="020B0604020202020204" pitchFamily="34" typeface="Arial"/>
        </a:defRPr>
      </a:lvl5pPr>
      <a:lvl6pPr algn="l" defTabSz="959937" eaLnBrk="1" hangingPunct="1" indent="-239984" latinLnBrk="0" marL="2639827" rtl="0">
        <a:lnSpc>
          <a:spcPct val="90000"/>
        </a:lnSpc>
        <a:spcBef>
          <a:spcPts val="525"/>
        </a:spcBef>
        <a:buFont charset="0" panose="020B0604020202020204" pitchFamily="34" typeface="Arial"/>
        <a:buChar char="•"/>
        <a:defRPr kern="1200" sz="1890">
          <a:solidFill>
            <a:schemeClr val="tx1"/>
          </a:solidFill>
          <a:latin typeface="+mn-lt"/>
          <a:ea typeface="+mn-ea"/>
          <a:cs typeface="+mn-cs"/>
        </a:defRPr>
      </a:lvl6pPr>
      <a:lvl7pPr algn="l" defTabSz="959937" eaLnBrk="1" hangingPunct="1" indent="-239984" latinLnBrk="0" marL="3119796" rtl="0">
        <a:lnSpc>
          <a:spcPct val="90000"/>
        </a:lnSpc>
        <a:spcBef>
          <a:spcPts val="525"/>
        </a:spcBef>
        <a:buFont charset="0" panose="020B0604020202020204" pitchFamily="34" typeface="Arial"/>
        <a:buChar char="•"/>
        <a:defRPr kern="1200" sz="1890">
          <a:solidFill>
            <a:schemeClr val="tx1"/>
          </a:solidFill>
          <a:latin typeface="+mn-lt"/>
          <a:ea typeface="+mn-ea"/>
          <a:cs typeface="+mn-cs"/>
        </a:defRPr>
      </a:lvl7pPr>
      <a:lvl8pPr algn="l" defTabSz="959937" eaLnBrk="1" hangingPunct="1" indent="-239984" latinLnBrk="0" marL="3599764" rtl="0">
        <a:lnSpc>
          <a:spcPct val="90000"/>
        </a:lnSpc>
        <a:spcBef>
          <a:spcPts val="525"/>
        </a:spcBef>
        <a:buFont charset="0" panose="020B0604020202020204" pitchFamily="34" typeface="Arial"/>
        <a:buChar char="•"/>
        <a:defRPr kern="1200" sz="1890">
          <a:solidFill>
            <a:schemeClr val="tx1"/>
          </a:solidFill>
          <a:latin typeface="+mn-lt"/>
          <a:ea typeface="+mn-ea"/>
          <a:cs typeface="+mn-cs"/>
        </a:defRPr>
      </a:lvl8pPr>
      <a:lvl9pPr algn="l" defTabSz="959937" eaLnBrk="1" hangingPunct="1" indent="-239984" latinLnBrk="0" marL="4079733" rtl="0">
        <a:lnSpc>
          <a:spcPct val="90000"/>
        </a:lnSpc>
        <a:spcBef>
          <a:spcPts val="525"/>
        </a:spcBef>
        <a:buFont charset="0" panose="020B0604020202020204" pitchFamily="34" typeface="Arial"/>
        <a:buChar char="•"/>
        <a:defRPr kern="1200" sz="1890">
          <a:solidFill>
            <a:schemeClr val="tx1"/>
          </a:solidFill>
          <a:latin typeface="+mn-lt"/>
          <a:ea typeface="+mn-ea"/>
          <a:cs typeface="+mn-cs"/>
        </a:defRPr>
      </a:lvl9pPr>
    </p:bodyStyle>
    <p:otherStyle>
      <a:defPPr>
        <a:defRPr lang="en-US"/>
      </a:defPPr>
      <a:lvl1pPr algn="l" defTabSz="959937" eaLnBrk="1" hangingPunct="1" latinLnBrk="0" marL="0" rtl="0">
        <a:defRPr kern="1200" sz="1890">
          <a:solidFill>
            <a:schemeClr val="tx1"/>
          </a:solidFill>
          <a:latin typeface="+mn-lt"/>
          <a:ea typeface="+mn-ea"/>
          <a:cs typeface="+mn-cs"/>
        </a:defRPr>
      </a:lvl1pPr>
      <a:lvl2pPr algn="l" defTabSz="959937" eaLnBrk="1" hangingPunct="1" latinLnBrk="0" marL="479969" rtl="0">
        <a:defRPr kern="1200" sz="1890">
          <a:solidFill>
            <a:schemeClr val="tx1"/>
          </a:solidFill>
          <a:latin typeface="+mn-lt"/>
          <a:ea typeface="+mn-ea"/>
          <a:cs typeface="+mn-cs"/>
        </a:defRPr>
      </a:lvl2pPr>
      <a:lvl3pPr algn="l" defTabSz="959937" eaLnBrk="1" hangingPunct="1" latinLnBrk="0" marL="959937" rtl="0">
        <a:defRPr kern="1200" sz="1890">
          <a:solidFill>
            <a:schemeClr val="tx1"/>
          </a:solidFill>
          <a:latin typeface="+mn-lt"/>
          <a:ea typeface="+mn-ea"/>
          <a:cs typeface="+mn-cs"/>
        </a:defRPr>
      </a:lvl3pPr>
      <a:lvl4pPr algn="l" defTabSz="959937" eaLnBrk="1" hangingPunct="1" latinLnBrk="0" marL="1439906" rtl="0">
        <a:defRPr kern="1200" sz="1890">
          <a:solidFill>
            <a:schemeClr val="tx1"/>
          </a:solidFill>
          <a:latin typeface="+mn-lt"/>
          <a:ea typeface="+mn-ea"/>
          <a:cs typeface="+mn-cs"/>
        </a:defRPr>
      </a:lvl4pPr>
      <a:lvl5pPr algn="l" defTabSz="959937" eaLnBrk="1" hangingPunct="1" latinLnBrk="0" marL="1919874" rtl="0">
        <a:defRPr kern="1200" sz="1890">
          <a:solidFill>
            <a:schemeClr val="tx1"/>
          </a:solidFill>
          <a:latin typeface="+mn-lt"/>
          <a:ea typeface="+mn-ea"/>
          <a:cs typeface="+mn-cs"/>
        </a:defRPr>
      </a:lvl5pPr>
      <a:lvl6pPr algn="l" defTabSz="959937" eaLnBrk="1" hangingPunct="1" latinLnBrk="0" marL="2399843" rtl="0">
        <a:defRPr kern="1200" sz="1890">
          <a:solidFill>
            <a:schemeClr val="tx1"/>
          </a:solidFill>
          <a:latin typeface="+mn-lt"/>
          <a:ea typeface="+mn-ea"/>
          <a:cs typeface="+mn-cs"/>
        </a:defRPr>
      </a:lvl6pPr>
      <a:lvl7pPr algn="l" defTabSz="959937" eaLnBrk="1" hangingPunct="1" latinLnBrk="0" marL="2879811" rtl="0">
        <a:defRPr kern="1200" sz="1890">
          <a:solidFill>
            <a:schemeClr val="tx1"/>
          </a:solidFill>
          <a:latin typeface="+mn-lt"/>
          <a:ea typeface="+mn-ea"/>
          <a:cs typeface="+mn-cs"/>
        </a:defRPr>
      </a:lvl7pPr>
      <a:lvl8pPr algn="l" defTabSz="959937" eaLnBrk="1" hangingPunct="1" latinLnBrk="0" marL="3359780" rtl="0">
        <a:defRPr kern="1200" sz="1890">
          <a:solidFill>
            <a:schemeClr val="tx1"/>
          </a:solidFill>
          <a:latin typeface="+mn-lt"/>
          <a:ea typeface="+mn-ea"/>
          <a:cs typeface="+mn-cs"/>
        </a:defRPr>
      </a:lvl8pPr>
      <a:lvl9pPr algn="l" defTabSz="959937" eaLnBrk="1" hangingPunct="1" latinLnBrk="0" marL="3839748" rtl="0">
        <a:defRPr kern="1200" sz="1890">
          <a:solidFill>
            <a:schemeClr val="tx1"/>
          </a:solidFill>
          <a:latin typeface="+mn-lt"/>
          <a:ea typeface="+mn-ea"/>
          <a:cs typeface="+mn-cs"/>
        </a:defRPr>
      </a:lvl9pPr>
    </p:otherStyle>
  </p:txStyles>
</p:sldMaster>
</file>

<file path=ppt/slides/_rels/slide1.xml.rels><?xml version="1.0" encoding="UTF-8"?><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image" Target="../media/image1.jpg" /></Relationships>
</file>

<file path=ppt/slides/_rels/slide10.xml.rels><?xml version="1.0" encoding="UTF-8"?><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image" Target="../media/image10.png" /></Relationships>
</file>

<file path=ppt/slides/_rels/slide11.xml.rels><?xml version="1.0" encoding="UTF-8"?><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image" Target="../media/image11.png" /></Relationships>
</file>

<file path=ppt/slides/_rels/slide12.xml.rels><?xml version="1.0" encoding="UTF-8"?><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image" Target="../media/image12.png" /></Relationships>
</file>

<file path=ppt/slides/_rels/slide13.xml.rels><?xml version="1.0" encoding="UTF-8"?><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image" Target="../media/image13.png" /></Relationships>
</file>

<file path=ppt/slides/_rels/slide14.xml.rels><?xml version="1.0" encoding="UTF-8"?><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image" Target="../media/image14.png" /></Relationships>
</file>

<file path=ppt/slides/_rels/slide15.xml.rels><?xml version="1.0" encoding="UTF-8"?><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image" Target="../media/image15.png" /></Relationships>
</file>

<file path=ppt/slides/_rels/slide16.xml.rels><?xml version="1.0" encoding="UTF-8"?><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image" Target="../media/image16.png" /></Relationships>
</file>

<file path=ppt/slides/_rels/slide17.xml.rels><?xml version="1.0" encoding="UTF-8"?><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image" Target="../media/image17.png" /></Relationships>
</file>

<file path=ppt/slides/_rels/slide18.xml.rels><?xml version="1.0" encoding="UTF-8"?><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image" Target="../media/image18.png" /></Relationships>
</file>

<file path=ppt/slides/_rels/slide19.xml.rels><?xml version="1.0" encoding="UTF-8"?><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image" Target="../media/image19.png" /></Relationships>
</file>

<file path=ppt/slides/_rels/slide2.xml.rels><?xml version="1.0" encoding="UTF-8"?><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image" Target="../media/image2.png" /></Relationships>
</file>

<file path=ppt/slides/_rels/slide20.xml.rels><?xml version="1.0" encoding="UTF-8"?><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image" Target="../media/image20.png" /></Relationships>
</file>

<file path=ppt/slides/_rels/slide21.xml.rels><?xml version="1.0" encoding="UTF-8"?><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image" Target="../media/image21.png" /></Relationships>
</file>

<file path=ppt/slides/_rels/slide22.xml.rels><?xml version="1.0" encoding="UTF-8"?><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hyperlink" Target="https://www.census.gov/data/software/x13as.html" TargetMode="External" /></Relationships>
</file>

<file path=ppt/slides/_rels/slide23.xml.rels><?xml version="1.0" encoding="UTF-8"?><Relationships xmlns="http://schemas.openxmlformats.org/package/2006/relationships"><Relationship Id="rId1" Type="http://schemas.openxmlformats.org/officeDocument/2006/relationships/slideLayout" Target="../slideLayouts/slideLayout2.xml" /></Relationships>
</file>

<file path=ppt/slides/_rels/slide3.xml.rels><?xml version="1.0" encoding="UTF-8"?><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image" Target="../media/image3.png" /></Relationships>
</file>

<file path=ppt/slides/_rels/slide4.xml.rels><?xml version="1.0" encoding="UTF-8"?><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image" Target="../media/image4.png" /></Relationships>
</file>

<file path=ppt/slides/_rels/slide5.xml.rels><?xml version="1.0" encoding="UTF-8"?><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image" Target="../media/image5.png" /></Relationships>
</file>

<file path=ppt/slides/_rels/slide6.xml.rels><?xml version="1.0" encoding="UTF-8"?><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image" Target="../media/image6.png" /></Relationships>
</file>

<file path=ppt/slides/_rels/slide7.xml.rels><?xml version="1.0" encoding="UTF-8"?><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image" Target="../media/image7.png" /></Relationships>
</file>

<file path=ppt/slides/_rels/slide8.xml.rels><?xml version="1.0" encoding="UTF-8"?><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image" Target="../media/image8.png" /></Relationships>
</file>

<file path=ppt/slides/_rels/slide9.xml.rels><?xml version="1.0" encoding="UTF-8"?><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image" Target="../media/image9.pn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descr="pages/Title_Page.jpg" id="0" name="Picture 1"/>
          <p:cNvPicPr>
            <a:picLocks noGrp="1" noChangeAspect="1"/>
          </p:cNvPicPr>
          <p:nvPr/>
        </p:nvPicPr>
        <p:blipFill>
          <a:blip r:embed="rId2"/>
          <a:stretch>
            <a:fillRect/>
          </a:stretch>
        </p:blipFill>
        <p:spPr bwMode="auto">
          <a:xfrm>
            <a:off x="1587500" y="482600"/>
            <a:ext cx="7607300" cy="5880100"/>
          </a:xfrm>
          <a:prstGeom prst="rect">
            <a:avLst/>
          </a:prstGeom>
          <a:noFill/>
          <a:ln w="9525">
            <a:noFill/>
            <a:headEnd/>
            <a:tailEnd/>
          </a:ln>
        </p:spPr>
      </p:pic>
    </p:spTree>
  </p:cSl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descr="Chartbook_pptx_files/figure-pptx/Loading%20Charts-10.png" id="0" name="Picture 1"/>
          <p:cNvPicPr>
            <a:picLocks noGrp="1" noChangeAspect="1"/>
          </p:cNvPicPr>
          <p:nvPr/>
        </p:nvPicPr>
        <p:blipFill>
          <a:blip r:embed="rId2"/>
          <a:stretch>
            <a:fillRect/>
          </a:stretch>
        </p:blipFill>
        <p:spPr bwMode="auto">
          <a:xfrm>
            <a:off x="977900" y="482600"/>
            <a:ext cx="8813800" cy="5880100"/>
          </a:xfrm>
          <a:prstGeom prst="rect">
            <a:avLst/>
          </a:prstGeom>
          <a:noFill/>
          <a:ln w="9525">
            <a:noFill/>
            <a:headEnd/>
            <a:tailEnd/>
          </a:ln>
        </p:spPr>
      </p:pic>
    </p:spTree>
  </p:cSld>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descr="Chartbook_pptx_files/figure-pptx/Loading%20Charts-11.png" id="0" name="Picture 1"/>
          <p:cNvPicPr>
            <a:picLocks noGrp="1" noChangeAspect="1"/>
          </p:cNvPicPr>
          <p:nvPr/>
        </p:nvPicPr>
        <p:blipFill>
          <a:blip r:embed="rId2"/>
          <a:stretch>
            <a:fillRect/>
          </a:stretch>
        </p:blipFill>
        <p:spPr bwMode="auto">
          <a:xfrm>
            <a:off x="977900" y="482600"/>
            <a:ext cx="8813800" cy="5880100"/>
          </a:xfrm>
          <a:prstGeom prst="rect">
            <a:avLst/>
          </a:prstGeom>
          <a:noFill/>
          <a:ln w="9525">
            <a:noFill/>
            <a:headEnd/>
            <a:tailEnd/>
          </a:ln>
        </p:spPr>
      </p:pic>
    </p:spTree>
  </p:cSld>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descr="pages/Attached_.png" id="0" name="Picture 1"/>
          <p:cNvPicPr>
            <a:picLocks noGrp="1" noChangeAspect="1"/>
          </p:cNvPicPr>
          <p:nvPr/>
        </p:nvPicPr>
        <p:blipFill>
          <a:blip r:embed="rId2"/>
          <a:stretch>
            <a:fillRect/>
          </a:stretch>
        </p:blipFill>
        <p:spPr bwMode="auto">
          <a:xfrm>
            <a:off x="1587500" y="482600"/>
            <a:ext cx="7607300" cy="5880100"/>
          </a:xfrm>
          <a:prstGeom prst="rect">
            <a:avLst/>
          </a:prstGeom>
          <a:noFill/>
          <a:ln w="9525">
            <a:noFill/>
            <a:headEnd/>
            <a:tailEnd/>
          </a:ln>
        </p:spPr>
      </p:pic>
    </p:spTree>
  </p:cSld>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descr="Chartbook_pptx_files/figure-pptx/Loading%20Charts-13.png" id="0" name="Picture 1"/>
          <p:cNvPicPr>
            <a:picLocks noGrp="1" noChangeAspect="1"/>
          </p:cNvPicPr>
          <p:nvPr/>
        </p:nvPicPr>
        <p:blipFill>
          <a:blip r:embed="rId2"/>
          <a:stretch>
            <a:fillRect/>
          </a:stretch>
        </p:blipFill>
        <p:spPr bwMode="auto">
          <a:xfrm>
            <a:off x="977900" y="482600"/>
            <a:ext cx="8813800" cy="5880100"/>
          </a:xfrm>
          <a:prstGeom prst="rect">
            <a:avLst/>
          </a:prstGeom>
          <a:noFill/>
          <a:ln w="9525">
            <a:noFill/>
            <a:headEnd/>
            <a:tailEnd/>
          </a:ln>
        </p:spPr>
      </p:pic>
    </p:spTree>
  </p:cSld>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descr="Chartbook_pptx_files/figure-pptx/Loading%20Charts-14.png" id="0" name="Picture 1"/>
          <p:cNvPicPr>
            <a:picLocks noGrp="1" noChangeAspect="1"/>
          </p:cNvPicPr>
          <p:nvPr/>
        </p:nvPicPr>
        <p:blipFill>
          <a:blip r:embed="rId2"/>
          <a:stretch>
            <a:fillRect/>
          </a:stretch>
        </p:blipFill>
        <p:spPr bwMode="auto">
          <a:xfrm>
            <a:off x="977900" y="482600"/>
            <a:ext cx="8813800" cy="5880100"/>
          </a:xfrm>
          <a:prstGeom prst="rect">
            <a:avLst/>
          </a:prstGeom>
          <a:noFill/>
          <a:ln w="9525">
            <a:noFill/>
            <a:headEnd/>
            <a:tailEnd/>
          </a:ln>
        </p:spPr>
      </p:pic>
    </p:spTree>
  </p:cSld>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descr="Chartbook_pptx_files/figure-pptx/Loading%20Charts-15.png" id="0" name="Picture 1"/>
          <p:cNvPicPr>
            <a:picLocks noGrp="1" noChangeAspect="1"/>
          </p:cNvPicPr>
          <p:nvPr/>
        </p:nvPicPr>
        <p:blipFill>
          <a:blip r:embed="rId2"/>
          <a:stretch>
            <a:fillRect/>
          </a:stretch>
        </p:blipFill>
        <p:spPr bwMode="auto">
          <a:xfrm>
            <a:off x="977900" y="482600"/>
            <a:ext cx="8813800" cy="5880100"/>
          </a:xfrm>
          <a:prstGeom prst="rect">
            <a:avLst/>
          </a:prstGeom>
          <a:noFill/>
          <a:ln w="9525">
            <a:noFill/>
            <a:headEnd/>
            <a:tailEnd/>
          </a:ln>
        </p:spPr>
      </p:pic>
    </p:spTree>
  </p:cSld>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descr="Chartbook_pptx_files/figure-pptx/Loading%20Charts-16.png" id="0" name="Picture 1"/>
          <p:cNvPicPr>
            <a:picLocks noGrp="1" noChangeAspect="1"/>
          </p:cNvPicPr>
          <p:nvPr/>
        </p:nvPicPr>
        <p:blipFill>
          <a:blip r:embed="rId2"/>
          <a:stretch>
            <a:fillRect/>
          </a:stretch>
        </p:blipFill>
        <p:spPr bwMode="auto">
          <a:xfrm>
            <a:off x="977900" y="482600"/>
            <a:ext cx="8813800" cy="5880100"/>
          </a:xfrm>
          <a:prstGeom prst="rect">
            <a:avLst/>
          </a:prstGeom>
          <a:noFill/>
          <a:ln w="9525">
            <a:noFill/>
            <a:headEnd/>
            <a:tailEnd/>
          </a:ln>
        </p:spPr>
      </p:pic>
    </p:spTree>
  </p:cSld>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descr="pages/Detached_.png" id="0" name="Picture 1"/>
          <p:cNvPicPr>
            <a:picLocks noGrp="1" noChangeAspect="1"/>
          </p:cNvPicPr>
          <p:nvPr/>
        </p:nvPicPr>
        <p:blipFill>
          <a:blip r:embed="rId2"/>
          <a:stretch>
            <a:fillRect/>
          </a:stretch>
        </p:blipFill>
        <p:spPr bwMode="auto">
          <a:xfrm>
            <a:off x="1587500" y="482600"/>
            <a:ext cx="7607300" cy="5880100"/>
          </a:xfrm>
          <a:prstGeom prst="rect">
            <a:avLst/>
          </a:prstGeom>
          <a:noFill/>
          <a:ln w="9525">
            <a:noFill/>
            <a:headEnd/>
            <a:tailEnd/>
          </a:ln>
        </p:spPr>
      </p:pic>
    </p:spTree>
  </p:cSld>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descr="Chartbook_pptx_files/figure-pptx/Loading%20Charts-18.png" id="0" name="Picture 1"/>
          <p:cNvPicPr>
            <a:picLocks noGrp="1" noChangeAspect="1"/>
          </p:cNvPicPr>
          <p:nvPr/>
        </p:nvPicPr>
        <p:blipFill>
          <a:blip r:embed="rId2"/>
          <a:stretch>
            <a:fillRect/>
          </a:stretch>
        </p:blipFill>
        <p:spPr bwMode="auto">
          <a:xfrm>
            <a:off x="977900" y="482600"/>
            <a:ext cx="8813800" cy="5880100"/>
          </a:xfrm>
          <a:prstGeom prst="rect">
            <a:avLst/>
          </a:prstGeom>
          <a:noFill/>
          <a:ln w="9525">
            <a:noFill/>
            <a:headEnd/>
            <a:tailEnd/>
          </a:ln>
        </p:spPr>
      </p:pic>
    </p:spTree>
  </p:cSld>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descr="Chartbook_pptx_files/figure-pptx/Loading%20Charts-19.png" id="0" name="Picture 1"/>
          <p:cNvPicPr>
            <a:picLocks noGrp="1" noChangeAspect="1"/>
          </p:cNvPicPr>
          <p:nvPr/>
        </p:nvPicPr>
        <p:blipFill>
          <a:blip r:embed="rId2"/>
          <a:stretch>
            <a:fillRect/>
          </a:stretch>
        </p:blipFill>
        <p:spPr bwMode="auto">
          <a:xfrm>
            <a:off x="977900" y="482600"/>
            <a:ext cx="8813800" cy="5880100"/>
          </a:xfrm>
          <a:prstGeom prst="rect">
            <a:avLst/>
          </a:prstGeom>
          <a:noFill/>
          <a:ln w="9525">
            <a:noFill/>
            <a:headEnd/>
            <a:tailEnd/>
          </a:ln>
        </p:spPr>
      </p:pic>
    </p:spTree>
  </p:cSl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descr="pages/Market_Totals.png" id="0" name="Picture 1"/>
          <p:cNvPicPr>
            <a:picLocks noGrp="1" noChangeAspect="1"/>
          </p:cNvPicPr>
          <p:nvPr/>
        </p:nvPicPr>
        <p:blipFill>
          <a:blip r:embed="rId2"/>
          <a:stretch>
            <a:fillRect/>
          </a:stretch>
        </p:blipFill>
        <p:spPr bwMode="auto">
          <a:xfrm>
            <a:off x="1587500" y="482600"/>
            <a:ext cx="7607300" cy="5880100"/>
          </a:xfrm>
          <a:prstGeom prst="rect">
            <a:avLst/>
          </a:prstGeom>
          <a:noFill/>
          <a:ln w="9525">
            <a:noFill/>
            <a:headEnd/>
            <a:tailEnd/>
          </a:ln>
        </p:spPr>
      </p:pic>
    </p:spTree>
  </p:cSld>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descr="Chartbook_pptx_files/figure-pptx/Loading%20Charts-20.png" id="0" name="Picture 1"/>
          <p:cNvPicPr>
            <a:picLocks noGrp="1" noChangeAspect="1"/>
          </p:cNvPicPr>
          <p:nvPr/>
        </p:nvPicPr>
        <p:blipFill>
          <a:blip r:embed="rId2"/>
          <a:stretch>
            <a:fillRect/>
          </a:stretch>
        </p:blipFill>
        <p:spPr bwMode="auto">
          <a:xfrm>
            <a:off x="977900" y="482600"/>
            <a:ext cx="8813800" cy="5880100"/>
          </a:xfrm>
          <a:prstGeom prst="rect">
            <a:avLst/>
          </a:prstGeom>
          <a:noFill/>
          <a:ln w="9525">
            <a:noFill/>
            <a:headEnd/>
            <a:tailEnd/>
          </a:ln>
        </p:spPr>
      </p:pic>
    </p:spTree>
  </p:cSld>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descr="Chartbook_pptx_files/figure-pptx/Loading%20Charts-21.png" id="0" name="Picture 1"/>
          <p:cNvPicPr>
            <a:picLocks noGrp="1" noChangeAspect="1"/>
          </p:cNvPicPr>
          <p:nvPr/>
        </p:nvPicPr>
        <p:blipFill>
          <a:blip r:embed="rId2"/>
          <a:stretch>
            <a:fillRect/>
          </a:stretch>
        </p:blipFill>
        <p:spPr bwMode="auto">
          <a:xfrm>
            <a:off x="977900" y="482600"/>
            <a:ext cx="8813800" cy="5880100"/>
          </a:xfrm>
          <a:prstGeom prst="rect">
            <a:avLst/>
          </a:prstGeom>
          <a:noFill/>
          <a:ln w="9525">
            <a:noFill/>
            <a:headEnd/>
            <a:tailEnd/>
          </a:ln>
        </p:spPr>
      </p:pic>
    </p:spTree>
  </p:cSld>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00063" y="389738"/>
            <a:ext cx="9314796" cy="1391534"/>
          </a:xfrm>
          <a:prstGeom prst="rect">
            <a:avLst/>
          </a:prstGeom>
        </p:spPr>
        <p:txBody>
          <a:bodyPr/>
          <a:lstStyle/>
          <a:p>
            <a:pPr lvl="0" indent="0" marL="0">
              <a:buNone/>
            </a:pPr>
            <a:r>
              <a:rPr/>
              <a:t>Appendix</a:t>
            </a:r>
          </a:p>
        </p:txBody>
      </p:sp>
      <p:sp>
        <p:nvSpPr>
          <p:cNvPr id="3" name="Content Placeholder 2"/>
          <p:cNvSpPr>
            <a:spLocks noGrp="1"/>
          </p:cNvSpPr>
          <p:nvPr>
            <p:ph idx="1"/>
          </p:nvPr>
        </p:nvSpPr>
        <p:spPr/>
        <p:txBody>
          <a:bodyPr/>
          <a:lstStyle/>
          <a:p>
            <a:pPr lvl="0" indent="0" marL="0">
              <a:buNone/>
            </a:pPr>
            <a:r>
              <a:rPr/>
              <a:t>Important terms and definitions:</a:t>
            </a:r>
          </a:p>
          <a:p>
            <a:pPr lvl="0" indent="0" marL="0">
              <a:spcBef>
                <a:spcPts val="3000"/>
              </a:spcBef>
              <a:buNone/>
            </a:pPr>
            <a:r>
              <a:rPr b="1"/>
              <a:t>Property Types</a:t>
            </a:r>
          </a:p>
          <a:p>
            <a:pPr lvl="0"/>
            <a:r>
              <a:rPr b="1"/>
              <a:t>Apartment Unit:</a:t>
            </a:r>
            <a:r>
              <a:rPr/>
              <a:t> A residential unit that is typically a part of a larger multifamily residential building. Ownership of grounds and amenities are often part of a common ownership structure such as a strata.</a:t>
            </a:r>
          </a:p>
          <a:p>
            <a:pPr lvl="0"/>
            <a:r>
              <a:rPr b="1"/>
              <a:t>Attached:</a:t>
            </a:r>
            <a:r>
              <a:rPr/>
              <a:t> A residential unit that is typically a part of a ground-oriented multifamily residential complex (e.g. townhouse), or a unit that shares a common wall with an adjoining unit, such as a duplex, triplex, etc.</a:t>
            </a:r>
          </a:p>
          <a:p>
            <a:pPr lvl="0"/>
            <a:r>
              <a:rPr b="1"/>
              <a:t>Detached:</a:t>
            </a:r>
            <a:r>
              <a:rPr/>
              <a:t> A residential unit that typically does not share any common walls with adjoining units and where the land is not part of a common ownership structure such as a strata. These are most commonly represented in the data as “single-detached homes”.</a:t>
            </a:r>
          </a:p>
          <a:p>
            <a:pPr lvl="0"/>
            <a:r>
              <a:rPr b="1"/>
              <a:t>Market Total:</a:t>
            </a:r>
            <a:r>
              <a:rPr/>
              <a:t> The sum of residential attached, apartment unit, detached, multi-family, and vacant land listings on the MLS® system. Please note multi-family and vacant land properties are not plotted in ChartBook as these typologies typically represent a small number of transactions in any given month. Because these property types do represent valid sales and inventory of residential properties on the MLS® system, they are included in the market totals for completeness.</a:t>
            </a:r>
          </a:p>
          <a:p>
            <a:pPr lvl="0" indent="0" marL="0">
              <a:spcBef>
                <a:spcPts val="3000"/>
              </a:spcBef>
              <a:buNone/>
            </a:pPr>
            <a:r>
              <a:rPr b="1"/>
              <a:t>Statistics</a:t>
            </a:r>
          </a:p>
          <a:p>
            <a:pPr lvl="0"/>
            <a:r>
              <a:rPr b="1"/>
              <a:t>Raw Data:</a:t>
            </a:r>
            <a:r>
              <a:rPr/>
              <a:t> These are the unadjusted month-end figures for the variables described in detail below.</a:t>
            </a:r>
          </a:p>
          <a:p>
            <a:pPr lvl="0"/>
            <a:r>
              <a:rPr b="1"/>
              <a:t>Trend:</a:t>
            </a:r>
            <a:r>
              <a:rPr/>
              <a:t> The trend component is generated from applying the </a:t>
            </a:r>
            <a:r>
              <a:rPr>
                <a:hlinkClick r:id="rId2"/>
              </a:rPr>
              <a:t>X13 ARIMA SEATS seasonal adjustment model</a:t>
            </a:r>
            <a:r>
              <a:rPr/>
              <a:t> to the raw (unadjusted) data.</a:t>
            </a:r>
          </a:p>
          <a:p>
            <a:pPr lvl="0" indent="0" marL="0">
              <a:spcBef>
                <a:spcPts val="3000"/>
              </a:spcBef>
              <a:buNone/>
            </a:pPr>
            <a:r>
              <a:rPr b="1"/>
              <a:t>Variables</a:t>
            </a:r>
          </a:p>
          <a:p>
            <a:pPr lvl="0"/>
            <a:r>
              <a:rPr b="1"/>
              <a:t>Units Sold:</a:t>
            </a:r>
            <a:r>
              <a:rPr/>
              <a:t> The month-end total number of residential properties sold on the MLS® system.</a:t>
            </a:r>
          </a:p>
          <a:p>
            <a:pPr lvl="0"/>
            <a:r>
              <a:rPr b="1"/>
              <a:t>Average Price:</a:t>
            </a:r>
            <a:r>
              <a:rPr/>
              <a:t> This is a raw average, calculated by dividing the total month-end dollar volume of residential sales by the total month-end number of residential units sold.</a:t>
            </a:r>
          </a:p>
          <a:p>
            <a:pPr lvl="0"/>
            <a:r>
              <a:rPr b="1"/>
              <a:t>Active Listings:</a:t>
            </a:r>
            <a:r>
              <a:rPr/>
              <a:t> The month-end total number of residential properties listed for sale on the MLS® system.</a:t>
            </a:r>
          </a:p>
          <a:p>
            <a:pPr lvl="0"/>
            <a:r>
              <a:rPr b="1"/>
              <a:t>Sales-to-Active-Listings Ratio (SALR):</a:t>
            </a:r>
            <a:r>
              <a:rPr/>
              <a:t> The SALR is calculated as the ratio of the month-end total number of residential properties sold divided by the month-end total number of residential properties listed for sale on the MLS® system. It is often used as a measure of market balance, relating available supply to current demand. See definitions of market balance below for more details.</a:t>
            </a:r>
          </a:p>
        </p:txBody>
      </p:sp>
    </p:spTree>
  </p:cSld>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indent="0" marL="0">
              <a:spcBef>
                <a:spcPts val="3000"/>
              </a:spcBef>
              <a:buNone/>
            </a:pPr>
            <a:r>
              <a:rPr b="1"/>
              <a:t>Market Balance</a:t>
            </a:r>
          </a:p>
          <a:p>
            <a:pPr lvl="0"/>
            <a:r>
              <a:rPr b="1"/>
              <a:t>Buyers Market:</a:t>
            </a:r>
            <a:r>
              <a:rPr/>
              <a:t> When the sales-to-active-listings ratio (SALR) is 12 per cent or lower, this indicates the pace of sales is low relative to the stock of available inventory (i.e. active listings). This situation may be advantageous for buyers, as ample supply and low demand tilts negotiating power in favour of purchasers. Analysis of historical data suggests downward pressure on home prices occurs when the ratio remains below 12 per cent for a sustained period.</a:t>
            </a:r>
          </a:p>
          <a:p>
            <a:pPr lvl="0"/>
            <a:r>
              <a:rPr b="1"/>
              <a:t>Sellers Market:</a:t>
            </a:r>
            <a:r>
              <a:rPr/>
              <a:t> When the SALR is 20 per cent or higher, this indicates the pace of sales is high relative to the stock of available inventory. This situation may be advantageous for sellers, as low supply and high demand tilts negotiating power in favour of sellers. Analysis of historical data suggests upward pressure on home prices occurs when the ratio remains above 20 per cent for a sustained period.</a:t>
            </a:r>
          </a:p>
          <a:p>
            <a:pPr lvl="0"/>
            <a:r>
              <a:rPr b="1"/>
              <a:t>Balanced Market:</a:t>
            </a:r>
            <a:r>
              <a:rPr/>
              <a:t> When the SALR is between 12 and 20 per cent, this indicates the pace of sales is balanced relative to the stock of available inventory. This situation is often beneficial for sellers and buyers, as both parties can exert some degree of negotiating power and are often afforded more time to carry out due diligence. Analysis of historical data suggests home prices remain stable when the ratio remains between 12 and 20 per cent for a sustained period.</a:t>
            </a:r>
          </a:p>
          <a:p>
            <a:pPr lvl="0" indent="0" marL="0">
              <a:spcBef>
                <a:spcPts val="3000"/>
              </a:spcBef>
              <a:buNone/>
            </a:pPr>
            <a:r>
              <a:rPr b="1"/>
              <a:t>Geographical Coverage</a:t>
            </a:r>
          </a:p>
          <a:p>
            <a:pPr lvl="0" indent="0" marL="0">
              <a:buNone/>
            </a:pPr>
            <a:r>
              <a:rPr/>
              <a:t>Areas covered by Greater Vancouver REALTORS® include: Bowen Island, Burnaby, Coquitlam, Maple Ridge, New Westminster, North Vancouver, Pitt Meadows, Port Coquitlam, Port Moody, Richmond, South Delta, Squamish, Sunshine Coast, Vancouver, West Vancouver, and Whistler.</a:t>
            </a:r>
          </a:p>
          <a:p>
            <a:pPr lvl="0" indent="0" marL="0">
              <a:buNone/>
            </a:pPr>
            <a:r>
              <a:rPr/>
              <a:t>The data displayed in ChartBook are aggregations across all of the listed regions.</a:t>
            </a:r>
          </a:p>
        </p:txBody>
      </p:sp>
    </p:spTree>
  </p:cSl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descr="Chartbook_pptx_files/figure-pptx/Loading%20Charts-3.png" id="0" name="Picture 1"/>
          <p:cNvPicPr>
            <a:picLocks noGrp="1" noChangeAspect="1"/>
          </p:cNvPicPr>
          <p:nvPr/>
        </p:nvPicPr>
        <p:blipFill>
          <a:blip r:embed="rId2"/>
          <a:stretch>
            <a:fillRect/>
          </a:stretch>
        </p:blipFill>
        <p:spPr bwMode="auto">
          <a:xfrm>
            <a:off x="977900" y="482600"/>
            <a:ext cx="8813800" cy="5880100"/>
          </a:xfrm>
          <a:prstGeom prst="rect">
            <a:avLst/>
          </a:prstGeom>
          <a:noFill/>
          <a:ln w="9525">
            <a:noFill/>
            <a:headEnd/>
            <a:tailEnd/>
          </a:ln>
        </p:spPr>
      </p:pic>
    </p:spTree>
  </p:cSl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descr="Chartbook_pptx_files/figure-pptx/Loading%20Charts-4.png" id="0" name="Picture 1"/>
          <p:cNvPicPr>
            <a:picLocks noGrp="1" noChangeAspect="1"/>
          </p:cNvPicPr>
          <p:nvPr/>
        </p:nvPicPr>
        <p:blipFill>
          <a:blip r:embed="rId2"/>
          <a:stretch>
            <a:fillRect/>
          </a:stretch>
        </p:blipFill>
        <p:spPr bwMode="auto">
          <a:xfrm>
            <a:off x="977900" y="482600"/>
            <a:ext cx="8813800" cy="5880100"/>
          </a:xfrm>
          <a:prstGeom prst="rect">
            <a:avLst/>
          </a:prstGeom>
          <a:noFill/>
          <a:ln w="9525">
            <a:noFill/>
            <a:headEnd/>
            <a:tailEnd/>
          </a:ln>
        </p:spPr>
      </p:pic>
    </p:spTree>
  </p:cSl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descr="Chartbook_pptx_files/figure-pptx/Loading%20Charts-5.png" id="0" name="Picture 1"/>
          <p:cNvPicPr>
            <a:picLocks noGrp="1" noChangeAspect="1"/>
          </p:cNvPicPr>
          <p:nvPr/>
        </p:nvPicPr>
        <p:blipFill>
          <a:blip r:embed="rId2"/>
          <a:stretch>
            <a:fillRect/>
          </a:stretch>
        </p:blipFill>
        <p:spPr bwMode="auto">
          <a:xfrm>
            <a:off x="977900" y="482600"/>
            <a:ext cx="8813800" cy="5880100"/>
          </a:xfrm>
          <a:prstGeom prst="rect">
            <a:avLst/>
          </a:prstGeom>
          <a:noFill/>
          <a:ln w="9525">
            <a:noFill/>
            <a:headEnd/>
            <a:tailEnd/>
          </a:ln>
        </p:spPr>
      </p:pic>
    </p:spTree>
  </p:cSl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descr="Chartbook_pptx_files/figure-pptx/Loading%20Charts-6.png" id="0" name="Picture 1"/>
          <p:cNvPicPr>
            <a:picLocks noGrp="1" noChangeAspect="1"/>
          </p:cNvPicPr>
          <p:nvPr/>
        </p:nvPicPr>
        <p:blipFill>
          <a:blip r:embed="rId2"/>
          <a:stretch>
            <a:fillRect/>
          </a:stretch>
        </p:blipFill>
        <p:spPr bwMode="auto">
          <a:xfrm>
            <a:off x="977900" y="482600"/>
            <a:ext cx="8813800" cy="5880100"/>
          </a:xfrm>
          <a:prstGeom prst="rect">
            <a:avLst/>
          </a:prstGeom>
          <a:noFill/>
          <a:ln w="9525">
            <a:noFill/>
            <a:headEnd/>
            <a:tailEnd/>
          </a:ln>
        </p:spPr>
      </p:pic>
    </p:spTree>
  </p:cSl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descr="pages/Apartment_Unit.png" id="0" name="Picture 1"/>
          <p:cNvPicPr>
            <a:picLocks noGrp="1" noChangeAspect="1"/>
          </p:cNvPicPr>
          <p:nvPr/>
        </p:nvPicPr>
        <p:blipFill>
          <a:blip r:embed="rId2"/>
          <a:stretch>
            <a:fillRect/>
          </a:stretch>
        </p:blipFill>
        <p:spPr bwMode="auto">
          <a:xfrm>
            <a:off x="1587500" y="482600"/>
            <a:ext cx="7607300" cy="5880100"/>
          </a:xfrm>
          <a:prstGeom prst="rect">
            <a:avLst/>
          </a:prstGeom>
          <a:noFill/>
          <a:ln w="9525">
            <a:noFill/>
            <a:headEnd/>
            <a:tailEnd/>
          </a:ln>
        </p:spPr>
      </p:pic>
    </p:spTree>
  </p:cSl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descr="Chartbook_pptx_files/figure-pptx/Loading%20Charts-8.png" id="0" name="Picture 1"/>
          <p:cNvPicPr>
            <a:picLocks noGrp="1" noChangeAspect="1"/>
          </p:cNvPicPr>
          <p:nvPr/>
        </p:nvPicPr>
        <p:blipFill>
          <a:blip r:embed="rId2"/>
          <a:stretch>
            <a:fillRect/>
          </a:stretch>
        </p:blipFill>
        <p:spPr bwMode="auto">
          <a:xfrm>
            <a:off x="977900" y="482600"/>
            <a:ext cx="8813800" cy="5880100"/>
          </a:xfrm>
          <a:prstGeom prst="rect">
            <a:avLst/>
          </a:prstGeom>
          <a:noFill/>
          <a:ln w="9525">
            <a:noFill/>
            <a:headEnd/>
            <a:tailEnd/>
          </a:ln>
        </p:spPr>
      </p:pic>
    </p:spTree>
  </p:cSl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descr="Chartbook_pptx_files/figure-pptx/Loading%20Charts-9.png" id="0" name="Picture 1"/>
          <p:cNvPicPr>
            <a:picLocks noGrp="1" noChangeAspect="1"/>
          </p:cNvPicPr>
          <p:nvPr/>
        </p:nvPicPr>
        <p:blipFill>
          <a:blip r:embed="rId2"/>
          <a:stretch>
            <a:fillRect/>
          </a:stretch>
        </p:blipFill>
        <p:spPr bwMode="auto">
          <a:xfrm>
            <a:off x="977900" y="482600"/>
            <a:ext cx="8813800" cy="5880100"/>
          </a:xfrm>
          <a:prstGeom prst="rect">
            <a:avLst/>
          </a:prstGeom>
          <a:noFill/>
          <a:ln w="9525">
            <a:noFill/>
            <a:headEnd/>
            <a:tailEnd/>
          </a:ln>
        </p:spPr>
      </p:pic>
    </p:spTree>
  </p:cSld>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Office 2013 - 2022 Theme</Template>
  <TotalTime>19</TotalTime>
  <Words>0</Words>
  <Application>Microsoft Office PowerPoint</Application>
  <PresentationFormat>Custom</PresentationFormat>
  <Paragraphs>0</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Aptos</vt:lpstr>
      <vt:lpstr>Arial</vt:lpstr>
      <vt:lpstr>Calibri</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keywords/>
  <dcterms:created xsi:type="dcterms:W3CDTF">2024-10-09T13:00:45Z</dcterms:created>
  <dcterms:modified xsi:type="dcterms:W3CDTF">2024-10-09T13:00:45Z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biblio-config">
    <vt:lpwstr>True</vt:lpwstr>
  </property>
  <property fmtid="{D5CDD505-2E9C-101B-9397-08002B2CF9AE}" pid="3" name="header-includes">
    <vt:lpwstr/>
  </property>
  <property fmtid="{D5CDD505-2E9C-101B-9397-08002B2CF9AE}" pid="4" name="include-after">
    <vt:lpwstr/>
  </property>
  <property fmtid="{D5CDD505-2E9C-101B-9397-08002B2CF9AE}" pid="5" name="include-before">
    <vt:lpwstr/>
  </property>
  <property fmtid="{D5CDD505-2E9C-101B-9397-08002B2CF9AE}" pid="6" name="labels">
    <vt:lpwstr/>
  </property>
  <property fmtid="{D5CDD505-2E9C-101B-9397-08002B2CF9AE}" pid="7" name="toc-title">
    <vt:lpwstr>Table of contents</vt:lpwstr>
  </property>
</Properties>
</file>